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2" r:id="rId4"/>
    <p:sldId id="260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>
        <p:scale>
          <a:sx n="52" d="100"/>
          <a:sy n="52" d="100"/>
        </p:scale>
        <p:origin x="-87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56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982011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547260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251520" y="1124744"/>
            <a:ext cx="7416824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547260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7416824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Бассейн</a:t>
            </a:r>
            <a:br>
              <a:rPr lang="ru-RU" b="1" dirty="0" smtClean="0"/>
            </a:br>
            <a:r>
              <a:rPr lang="ru-RU" dirty="0" smtClean="0"/>
              <a:t>«Морские звезды»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5854"/>
            <a:ext cx="6408712" cy="1777707"/>
          </a:xfrm>
        </p:spPr>
        <p:txBody>
          <a:bodyPr>
            <a:normAutofit/>
          </a:bodyPr>
          <a:lstStyle/>
          <a:p>
            <a:r>
              <a:rPr lang="ru-RU" dirty="0" smtClean="0"/>
              <a:t>Инструктор по плаванию </a:t>
            </a: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364967" y="4338162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136367" y="38047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364967" y="1823562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080803" y="205855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267349" y="2200097"/>
            <a:ext cx="476604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Конышева Марина Васильевна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364967" y="2661762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366555" y="3498375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136367" y="29665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208912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Плавание- это одно из «идеальных</a:t>
            </a:r>
            <a:r>
              <a:rPr lang="ru-RU" dirty="0" smtClean="0"/>
              <a:t>» видов </a:t>
            </a:r>
            <a:r>
              <a:rPr lang="ru-RU" dirty="0"/>
              <a:t>спорта. Оно подходит практически всем, не считая детей с  серьезными заболеваниями. Это единственный вид спорта, которым можно заниматься с рождения.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7992888" cy="108012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цели и задачи: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	Комплексное оздоровление, укрепление психофизического и физиологического здоровья детей, воспитание физически развитого человека.</a:t>
            </a:r>
          </a:p>
          <a:p>
            <a:r>
              <a:rPr lang="ru-RU" sz="2400" dirty="0"/>
              <a:t>	Формирование у детей необходимых навыков поведения в водной среде и потребности в регулярном применении водных оздоровительных процедур как одного из компонентов здорового образа жизни. Освоение разных видов движения в воде.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165834" cy="5374376"/>
          </a:xfrm>
        </p:spPr>
      </p:pic>
    </p:spTree>
    <p:extLst>
      <p:ext uri="{BB962C8B-B14F-4D97-AF65-F5344CB8AC3E}">
        <p14:creationId xmlns:p14="http://schemas.microsoft.com/office/powerpoint/2010/main" val="40977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00392" cy="5392612"/>
          </a:xfrm>
        </p:spPr>
      </p:pic>
    </p:spTree>
    <p:extLst>
      <p:ext uri="{BB962C8B-B14F-4D97-AF65-F5344CB8AC3E}">
        <p14:creationId xmlns:p14="http://schemas.microsoft.com/office/powerpoint/2010/main" val="123536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000"/>
            <a:ext cx="6275263" cy="4706447"/>
          </a:xfrm>
        </p:spPr>
      </p:pic>
    </p:spTree>
    <p:extLst>
      <p:ext uri="{BB962C8B-B14F-4D97-AF65-F5344CB8AC3E}">
        <p14:creationId xmlns:p14="http://schemas.microsoft.com/office/powerpoint/2010/main" val="30069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6552728" cy="4914546"/>
          </a:xfrm>
        </p:spPr>
      </p:pic>
    </p:spTree>
    <p:extLst>
      <p:ext uri="{BB962C8B-B14F-4D97-AF65-F5344CB8AC3E}">
        <p14:creationId xmlns:p14="http://schemas.microsoft.com/office/powerpoint/2010/main" val="267396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6336704" cy="4706447"/>
          </a:xfrm>
        </p:spPr>
      </p:pic>
    </p:spTree>
    <p:extLst>
      <p:ext uri="{BB962C8B-B14F-4D97-AF65-F5344CB8AC3E}">
        <p14:creationId xmlns:p14="http://schemas.microsoft.com/office/powerpoint/2010/main" val="5261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dd339873f91a9e4a2798309d96118ce05a83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61</Words>
  <Application>Microsoft Office PowerPoint</Application>
  <PresentationFormat>Экран (4:3)</PresentationFormat>
  <Paragraphs>12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Бассейн «Морские звезды»  </vt:lpstr>
      <vt:lpstr>Инструктор по плаванию </vt:lpstr>
      <vt:lpstr>Презентация PowerPoint</vt:lpstr>
      <vt:lpstr>Основные цели и задачи: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Сокровища под водой</dc:title>
  <dc:creator>obstinate</dc:creator>
  <dc:description>Шаблон презентации с сайта https://presentation-creation.ru/</dc:description>
  <cp:lastModifiedBy>User</cp:lastModifiedBy>
  <cp:revision>749</cp:revision>
  <dcterms:created xsi:type="dcterms:W3CDTF">2018-02-25T09:09:03Z</dcterms:created>
  <dcterms:modified xsi:type="dcterms:W3CDTF">2020-12-28T07:39:39Z</dcterms:modified>
</cp:coreProperties>
</file>