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2352-350D-412F-94B4-0E06BCB58EFC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0F3B-7E37-4E7B-9152-36AA715F5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/>
          <a:lstStyle/>
          <a:p>
            <a:r>
              <a:rPr lang="ru-RU" smtClean="0"/>
              <a:t>Умелые </a:t>
            </a:r>
            <a:r>
              <a:rPr lang="ru-RU" smtClean="0"/>
              <a:t>ручки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643578"/>
            <a:ext cx="3000396" cy="785818"/>
          </a:xfrm>
        </p:spPr>
        <p:txBody>
          <a:bodyPr>
            <a:normAutofit fontScale="47500" lnSpcReduction="20000"/>
          </a:bodyPr>
          <a:lstStyle/>
          <a:p>
            <a:pPr eaLnBrk="0" hangingPunct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eaLnBrk="0" hangingPunct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Лобусева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</a:p>
          <a:p>
            <a:pPr eaLnBrk="0" hangingPunct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ЦРР –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 5 «Ромашка»</a:t>
            </a:r>
          </a:p>
          <a:p>
            <a:endParaRPr lang="ru-RU" dirty="0"/>
          </a:p>
        </p:txBody>
      </p:sp>
      <p:pic>
        <p:nvPicPr>
          <p:cNvPr id="5" name="Рисунок 4" descr="D:\фото занятий\занятия\WP_20170311_18_46_43_Pro (2)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1928802"/>
            <a:ext cx="3000396" cy="385765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3286148"/>
          </a:xfrm>
        </p:spPr>
        <p:txBody>
          <a:bodyPr>
            <a:normAutofit/>
          </a:bodyPr>
          <a:lstStyle/>
          <a:p>
            <a:r>
              <a:rPr lang="ru-RU" sz="7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286388"/>
            <a:ext cx="3000396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ЦЕЛИ и  ЗАДАЧИ программы:</a:t>
            </a: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286388"/>
            <a:ext cx="3000396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60713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программы 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творческих способностей воспитанников посредством расширения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общекультурного кругозора и создания условий для творческой самореализации личности ребёнка.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программы: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образовательные: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представлений о художественной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ознакомление со способами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ознакомление детей с различными видами и нетрадиционными формами аппликации;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овладение основами, умениями работы аппликации;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способности к творческому раскрытию, самостоятельности, саморазвитию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овладение умениями применять в дальнейшей жизни полученные знания.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развивающие: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интереса к художественному творчеству;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уровня навыков и умений в мастерстве детей в результате своих работ;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опыта и творческой деятельности в создании новых форм, образцов, поиске новых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решений в создании композиций;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способности к личному самоопределению и самореализации в дальнейшей жизни.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воспитательные: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ответственности при выполнении работ, подготовке к выставкам;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соблюдение правил соблюдение правил техники безопасности;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активное участие в выставках;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стремление к поиску, самостоятельности;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понимание необходимости качественного выполнения образа.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навыки сотрудничества в коллективном творчестве; чувство ответственности за общее дело.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357167"/>
            <a:ext cx="4857784" cy="1643073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286388"/>
            <a:ext cx="3000396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3" name="Picture 1" descr="C:\Users\User\Desktop\Лобусева\IMG-20201204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4595813" cy="3446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Лобусева\IMG-20201204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29058" y="642918"/>
            <a:ext cx="5143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Аппликация – это один из самых простых, увлекательных и эффективных видов художественной деятельности. Дети с удовольствием создают аппликации из бумаги; не менее привлекательны и нетрадиционные техники аппликации: из природных материалов, круп, шерстяных ниток 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 бумагой в нетрадиционной технике.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286388"/>
            <a:ext cx="3000396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49" name="Picture 1" descr="C:\Users\User\Desktop\Лобусева\IMG-20201204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214807" cy="3161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Лобусева\IMG-20201204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14488"/>
            <a:ext cx="4310058" cy="3232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/>
          </a:bodyPr>
          <a:lstStyle/>
          <a:p>
            <a:r>
              <a:rPr lang="ru-RU" b="1" dirty="0" smtClean="0"/>
              <a:t>    Работа </a:t>
            </a:r>
            <a:r>
              <a:rPr lang="ru-RU" b="1" dirty="0"/>
              <a:t>с мятой бумагой.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286388"/>
            <a:ext cx="3000396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 descr="C:\Users\User\Desktop\Лобусева\IMG-20201204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71810"/>
            <a:ext cx="4500562" cy="3375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User\Desktop\Лобусева\IMG-20201204-WA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3929058" cy="2946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Работа </a:t>
            </a:r>
            <a:r>
              <a:rPr lang="ru-RU" b="1" dirty="0"/>
              <a:t>с бросовым материалом.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286388"/>
            <a:ext cx="3000396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 descr="C:\Users\User\Desktop\Лобусева\IMG-20201204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310" y="2928934"/>
            <a:ext cx="3693708" cy="3402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User\Desktop\Лобусева\IMG-20201204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69406"/>
            <a:ext cx="3881422" cy="3657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Изготовление объёмных картинок.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286388"/>
            <a:ext cx="3000396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 descr="C:\Users\User\Desktop\Лобусева\IMG-20201204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6856" y="2928934"/>
            <a:ext cx="3600879" cy="335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User\Desktop\Лобусева\IMG-20201204-WA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95984"/>
            <a:ext cx="4167174" cy="368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286388"/>
            <a:ext cx="3000396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8" name="Picture 4" descr="C:\Users\User\Desktop\Лобусева\IMG-20201110-WA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928934"/>
            <a:ext cx="2786049" cy="3714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Лобусева\IMG-20201110-WA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25" y="3071810"/>
            <a:ext cx="2678925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Desktop\Лобусева\IMG-20201110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0"/>
            <a:ext cx="2768191" cy="3690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357167"/>
            <a:ext cx="5672150" cy="1928825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Художественная деятельность детей обеспечивает их сенсорное развитие, формирует мотивационную сторону их продуктивной деятельности, способствует развитию восприятия, произвольного внимания, воображения, речи, мелкой моторики, коммуникации, предоставляет ребёнку неограниченные возможности для самовыражения и самореализации. 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286388"/>
            <a:ext cx="3000396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C:\Users\Работник\Desktop\телефон СОН\папка 7\20141209_1353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2926650" cy="350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ппликация - Миш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928934"/>
            <a:ext cx="1827204" cy="35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305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Умелые ручки</vt:lpstr>
      <vt:lpstr>        ЦЕЛИ и  ЗАДАЧИ программы: </vt:lpstr>
      <vt:lpstr>                  </vt:lpstr>
      <vt:lpstr>Работа с бумагой в нетрадиционной технике. </vt:lpstr>
      <vt:lpstr>    Работа с мятой бумагой. </vt:lpstr>
      <vt:lpstr>   Работа с бросовым материалом.</vt:lpstr>
      <vt:lpstr>Изготовление объёмных картинок. </vt:lpstr>
      <vt:lpstr>Слайд 8</vt:lpstr>
      <vt:lpstr>Художественная деятельность детей обеспечивает их сенсорное развитие, формирует мотивационную сторону их продуктивной деятельности, способствует развитию восприятия, произвольного внимания, воображения, речи, мелкой моторики, коммуникации, предоставляет ребёнку неограниченные возможности для самовыражения и самореализации. </vt:lpstr>
      <vt:lpstr>Спасибо  за внимание 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Умелые руки.</dc:title>
  <dc:creator>User</dc:creator>
  <cp:lastModifiedBy>Галина</cp:lastModifiedBy>
  <cp:revision>9</cp:revision>
  <dcterms:created xsi:type="dcterms:W3CDTF">2020-12-05T16:37:33Z</dcterms:created>
  <dcterms:modified xsi:type="dcterms:W3CDTF">2020-07-28T17:26:29Z</dcterms:modified>
</cp:coreProperties>
</file>