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2" r:id="rId2"/>
    <p:sldId id="257" r:id="rId3"/>
    <p:sldId id="261" r:id="rId4"/>
    <p:sldId id="262" r:id="rId5"/>
    <p:sldId id="266" r:id="rId6"/>
    <p:sldId id="265" r:id="rId7"/>
    <p:sldId id="267" r:id="rId8"/>
    <p:sldId id="270" r:id="rId9"/>
    <p:sldId id="271" r:id="rId10"/>
    <p:sldId id="274" r:id="rId11"/>
    <p:sldId id="280" r:id="rId12"/>
    <p:sldId id="272" r:id="rId13"/>
    <p:sldId id="278" r:id="rId14"/>
    <p:sldId id="286" r:id="rId15"/>
    <p:sldId id="285" r:id="rId16"/>
    <p:sldId id="279" r:id="rId17"/>
    <p:sldId id="275" r:id="rId18"/>
    <p:sldId id="276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43D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197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AC368-90AB-4341-A896-79F72A582990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7C1D9-2AE1-4174-A086-533BA4EF88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423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E1E93-7CFC-411E-8E0E-EBACDFA5A28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486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636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92696"/>
            <a:ext cx="856895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A4C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УКРЕПЛЯЕМ ЗДОРОВЬЕ ДЕТЕЙ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A4CB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SAVE\d\фото 2012-2021\23 февраля 2020 средняя\IMG_20200221_111147.jpg"/>
          <p:cNvPicPr>
            <a:picLocks noChangeAspect="1" noChangeArrowheads="1"/>
          </p:cNvPicPr>
          <p:nvPr/>
        </p:nvPicPr>
        <p:blipFill>
          <a:blip r:embed="rId2" cstate="print"/>
          <a:srcRect l="21609" t="9604" r="9241"/>
          <a:stretch>
            <a:fillRect/>
          </a:stretch>
        </p:blipFill>
        <p:spPr bwMode="auto">
          <a:xfrm>
            <a:off x="1835696" y="1772816"/>
            <a:ext cx="5483914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1633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4408" y="3218373"/>
            <a:ext cx="38871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B443D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endParaRPr lang="ru-RU" sz="3600" b="1" cap="none" spc="0" dirty="0">
              <a:ln w="11430"/>
              <a:solidFill>
                <a:srgbClr val="B443D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D:\физ. инструктор\фото\2015 год\1 ииюня 2015\P1080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01"/>
            <a:ext cx="4288866" cy="32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физ. инструктор\фото\2014 год\развл. Лихие казачата\P1060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6076" y="0"/>
            <a:ext cx="4430365" cy="32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фото\2014 год\мы любим спорт\P10607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44792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33055"/>
            <a:ext cx="4288866" cy="295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896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физ. инструктор\фото\2014 год\праздник воздушных шаров\P1050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11825" cy="323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526684" cy="325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267807" cy="29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Татьяна\Downloads\IMG-20180222-WA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4382668" cy="28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42647" y="3327375"/>
            <a:ext cx="72587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Физкультурные праздники и развлечения</a:t>
            </a:r>
            <a:endParaRPr lang="ru-RU" sz="24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42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баскетбол на ул.,стенд\P1080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4" y="0"/>
            <a:ext cx="4138198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10109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0725" y="3717032"/>
            <a:ext cx="4613275" cy="314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6092" y="4089230"/>
            <a:ext cx="38495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cap="all" dirty="0" smtClean="0">
                <a:ln w="0"/>
                <a:solidFill>
                  <a:srgbClr val="CA4CB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 </a:t>
            </a:r>
            <a:r>
              <a:rPr lang="ru-RU" sz="2800" b="1" cap="all" dirty="0">
                <a:ln w="0"/>
                <a:solidFill>
                  <a:srgbClr val="CA4CB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cap="all" dirty="0" smtClean="0">
                <a:ln w="0"/>
                <a:solidFill>
                  <a:srgbClr val="CA4CB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</a:t>
            </a:r>
          </a:p>
          <a:p>
            <a:pPr lvl="0" algn="ctr"/>
            <a:r>
              <a:rPr lang="ru-RU" sz="2800" b="1" cap="all" dirty="0" smtClean="0">
                <a:ln w="0"/>
                <a:solidFill>
                  <a:srgbClr val="CA4CB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</a:t>
            </a:r>
            <a:r>
              <a:rPr lang="ru-RU" sz="2800" b="1" cap="all" dirty="0">
                <a:ln w="0"/>
                <a:solidFill>
                  <a:srgbClr val="CA4CB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«Баскетбол»</a:t>
            </a:r>
          </a:p>
        </p:txBody>
      </p:sp>
      <p:pic>
        <p:nvPicPr>
          <p:cNvPr id="7" name="Picture 4" descr="P10109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0726" y="10747"/>
            <a:ext cx="4613276" cy="33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7839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F092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495" b="16862"/>
          <a:stretch/>
        </p:blipFill>
        <p:spPr bwMode="auto">
          <a:xfrm>
            <a:off x="179512" y="-387424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331" y="3356992"/>
            <a:ext cx="533511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Районная спартакиада на базе МБДОУ№8</a:t>
            </a:r>
            <a:endParaRPr lang="ru-RU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Picture 2" descr="C:\Users\User\Desktop\конкурс 10000 детскх садов исправленный\P1120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60648"/>
            <a:ext cx="2943690" cy="39249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60032" y="4221088"/>
            <a:ext cx="400301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гостях у ребят спортсмены, </a:t>
            </a:r>
          </a:p>
          <a:p>
            <a:pPr algn="ctr"/>
            <a:r>
              <a:rPr lang="ru-RU" sz="1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бывшие воспитанники детского сада </a:t>
            </a:r>
            <a:endParaRPr lang="ru-RU" sz="14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 descr="C:\Users\User\Desktop\конкурс 10000 детскх садов исправленный\P1060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35069"/>
            <a:ext cx="4032448" cy="302293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44008" y="6093296"/>
            <a:ext cx="3956532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1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команда баскетболистов</a:t>
            </a:r>
          </a:p>
          <a:p>
            <a:pPr algn="ctr"/>
            <a:r>
              <a:rPr lang="ru-RU" sz="1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открытии </a:t>
            </a:r>
            <a:r>
              <a:rPr lang="ru-RU" sz="1400" b="1" cap="all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спортивной площадки </a:t>
            </a:r>
            <a:r>
              <a:rPr lang="ru-RU" sz="1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14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7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конкурс 10000 детскх садов исправленный\IMG_20191024_092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4384487" cy="2466274"/>
          </a:xfrm>
          <a:prstGeom prst="rect">
            <a:avLst/>
          </a:prstGeom>
          <a:noFill/>
        </p:spPr>
      </p:pic>
      <p:pic>
        <p:nvPicPr>
          <p:cNvPr id="1027" name="Picture 3" descr="C:\Users\User\Desktop\конкурс 10000 детскх садов исправленный\IMG_20191024_100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21088"/>
            <a:ext cx="4422897" cy="2395736"/>
          </a:xfrm>
          <a:prstGeom prst="rect">
            <a:avLst/>
          </a:prstGeom>
          <a:noFill/>
        </p:spPr>
      </p:pic>
      <p:pic>
        <p:nvPicPr>
          <p:cNvPr id="1028" name="Picture 4" descr="C:\Users\User\Desktop\конкурс 10000 детскх садов исправленный\IMG_20191024_092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4380971" cy="2464296"/>
          </a:xfrm>
          <a:prstGeom prst="rect">
            <a:avLst/>
          </a:prstGeom>
          <a:noFill/>
        </p:spPr>
      </p:pic>
      <p:pic>
        <p:nvPicPr>
          <p:cNvPr id="1029" name="Picture 5" descr="C:\Users\User\Desktop\конкурс 10000 детскх садов исправленный\IMG_20191024_102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4236955" cy="238328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1900" y="188640"/>
            <a:ext cx="81451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Районный семинар для воспитателей </a:t>
            </a:r>
          </a:p>
          <a:p>
            <a:pPr algn="ctr"/>
            <a:r>
              <a:rPr lang="ru-RU" sz="2400" b="1" cap="all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Транслируем опыт работы</a:t>
            </a:r>
          </a:p>
          <a:p>
            <a:pPr algn="ctr"/>
            <a:r>
              <a:rPr lang="ru-RU" sz="2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«Познавательный туристический маршрут №3»</a:t>
            </a:r>
            <a:endParaRPr lang="ru-RU" sz="24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236" y="1052736"/>
            <a:ext cx="43524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738341" y="188640"/>
            <a:ext cx="76722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err="1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Рмо</a:t>
            </a:r>
            <a:r>
              <a:rPr lang="ru-RU" sz="2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ИНСТРУКТОРОВ ПО ФИЗИЧЕСКОЙ КУЛЬТУРЕ </a:t>
            </a:r>
          </a:p>
          <a:p>
            <a:pPr algn="ctr"/>
            <a:r>
              <a:rPr lang="ru-RU" sz="2400" b="1" cap="all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Транслируем опыт работы</a:t>
            </a:r>
            <a:endParaRPr lang="ru-RU" sz="24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Picture 3" descr="C:\Users\User\Desktop\конкурс 10000 детскх садов исправленный\IMG-20180927-WA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732" y="1052736"/>
            <a:ext cx="4352484" cy="2448272"/>
          </a:xfrm>
          <a:prstGeom prst="rect">
            <a:avLst/>
          </a:prstGeom>
          <a:noFill/>
        </p:spPr>
      </p:pic>
      <p:pic>
        <p:nvPicPr>
          <p:cNvPr id="2050" name="Picture 2" descr="C:\Users\User\Desktop\конкурс 10000 детскх садов исправленный\IMG_20191024_1007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61048"/>
            <a:ext cx="4352484" cy="2448272"/>
          </a:xfrm>
          <a:prstGeom prst="rect">
            <a:avLst/>
          </a:prstGeom>
          <a:noFill/>
        </p:spPr>
      </p:pic>
      <p:pic>
        <p:nvPicPr>
          <p:cNvPr id="2051" name="Picture 3" descr="C:\Users\User\Desktop\конкурс 10000 детскх садов исправленный\IMG_20191024_1018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61049"/>
            <a:ext cx="4269170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из. инструктор\фото\2015 год\9 мая\P1140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72001" cy="29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i.mycdn.me/image?id=772608797677&amp;t=3&amp;plc=WEB&amp;tkn=*U8dULmwAvq0aD-0dcAzlVWKoar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400048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284984"/>
            <a:ext cx="83215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Взаимодействие с социумом</a:t>
            </a:r>
            <a:endParaRPr lang="ru-RU" sz="40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 descr="C:\Users\User\Desktop\конкурс 10000 детскх садов исправленный\IMG_20210429_103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077072"/>
            <a:ext cx="4431814" cy="2492896"/>
          </a:xfrm>
          <a:prstGeom prst="rect">
            <a:avLst/>
          </a:prstGeom>
          <a:noFill/>
        </p:spPr>
      </p:pic>
      <p:pic>
        <p:nvPicPr>
          <p:cNvPr id="3075" name="Picture 3" descr="C:\Users\User\Desktop\конкурс 10000 детскх садов исправленный\IMG_20210429_110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77072"/>
            <a:ext cx="4427984" cy="2490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516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денчик\Рабочий стол\P1040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4355211" cy="3212976"/>
          </a:xfrm>
          <a:prstGeom prst="rect">
            <a:avLst/>
          </a:prstGeom>
          <a:noFill/>
        </p:spPr>
      </p:pic>
      <p:pic>
        <p:nvPicPr>
          <p:cNvPr id="6" name="Рисунок 5" descr="H:\DCIM\119_PANA\P11907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0" t="16989" r="29657"/>
          <a:stretch/>
        </p:blipFill>
        <p:spPr bwMode="auto">
          <a:xfrm>
            <a:off x="251520" y="116632"/>
            <a:ext cx="3275856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\Desktop\стенды\P117074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42"/>
          <a:stretch/>
        </p:blipFill>
        <p:spPr bwMode="auto">
          <a:xfrm>
            <a:off x="4932040" y="3645024"/>
            <a:ext cx="4211961" cy="321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29" t="10883" r="9646" b="7148"/>
          <a:stretch/>
        </p:blipFill>
        <p:spPr>
          <a:xfrm>
            <a:off x="5436096" y="116632"/>
            <a:ext cx="3364441" cy="293467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91567" y="3059668"/>
            <a:ext cx="4560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cap="all" dirty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Взаимодействие с семьей</a:t>
            </a:r>
          </a:p>
        </p:txBody>
      </p:sp>
    </p:spTree>
    <p:extLst>
      <p:ext uri="{BB962C8B-B14F-4D97-AF65-F5344CB8AC3E}">
        <p14:creationId xmlns:p14="http://schemas.microsoft.com/office/powerpoint/2010/main" xmlns="" val="413526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10400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7032"/>
            <a:ext cx="450056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физ. инструктор\фото\2016 год\23 февраля 2016\подгот. группа\P110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из. инструктор\фото\2012 год\физ. досуг ст. гр\P1020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343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из. инструктор\фото\2014 год\спартакиада 2014\DSC_06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643438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8958" y="2967335"/>
            <a:ext cx="82060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Взаимодействие с семьей</a:t>
            </a:r>
            <a:endParaRPr lang="ru-RU" sz="44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32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637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75" r="21875" b="2084"/>
          <a:stretch/>
        </p:blipFill>
        <p:spPr bwMode="auto">
          <a:xfrm>
            <a:off x="774135" y="0"/>
            <a:ext cx="2482213" cy="373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94" t="22470" r="50947" b="14732"/>
          <a:stretch/>
        </p:blipFill>
        <p:spPr bwMode="auto">
          <a:xfrm>
            <a:off x="5720743" y="-11261"/>
            <a:ext cx="2482213" cy="374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44" r="21875"/>
          <a:stretch/>
        </p:blipFill>
        <p:spPr bwMode="auto">
          <a:xfrm>
            <a:off x="3330895" y="2348880"/>
            <a:ext cx="2482213" cy="37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55869"/>
            <a:ext cx="1907704" cy="310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26" t="22024" r="64733" b="23214"/>
          <a:stretch/>
        </p:blipFill>
        <p:spPr bwMode="auto">
          <a:xfrm>
            <a:off x="7214972" y="3731215"/>
            <a:ext cx="1929028" cy="312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764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2959" y="0"/>
            <a:ext cx="63980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 w="0"/>
                <a:solidFill>
                  <a:srgbClr val="CA4CB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физического воспитания</a:t>
            </a:r>
            <a:endParaRPr lang="ru-RU" sz="2400" b="1" cap="all" spc="0" dirty="0">
              <a:ln w="0"/>
              <a:solidFill>
                <a:srgbClr val="CA4CBE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51520" y="1052736"/>
            <a:ext cx="2520280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419872" y="3356992"/>
            <a:ext cx="2520280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физические упражнения на прогулке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7609" y="5301208"/>
            <a:ext cx="2520280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досуги и развлечения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99517" y="1052736"/>
            <a:ext cx="2520280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в спортивном зале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510916" y="1052736"/>
            <a:ext cx="2520280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занятия на свежем воздухе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7609" y="3356992"/>
            <a:ext cx="2520280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Ритмическая гимнастика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300192" y="3356992"/>
            <a:ext cx="2731004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10916" y="5301208"/>
            <a:ext cx="2520280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Дни здоровья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419872" y="5301208"/>
            <a:ext cx="2520280" cy="144016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371478" y="400110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1412032" y="4844208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1417543" y="2708920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7645042" y="400110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445993" y="561824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645042" y="2723688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445993" y="2723688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645042" y="4854153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4572007" y="4854153"/>
            <a:ext cx="252028" cy="44705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240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10302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140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IMG_5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023" y="3680048"/>
            <a:ext cx="4355976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61403" y="-72008"/>
            <a:ext cx="4686840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4"/>
            <a:ext cx="4788023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804" y="2967335"/>
            <a:ext cx="88024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CA4CB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Физкультурно – тренажерный зал</a:t>
            </a:r>
            <a:endParaRPr lang="ru-RU" sz="4000" b="1" cap="none" spc="50" dirty="0">
              <a:ln w="11430"/>
              <a:solidFill>
                <a:srgbClr val="CA4CB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927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из. инструктор\фото\2012 год\спрт. уголки\DSCF2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832"/>
            <a:ext cx="4427984" cy="29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из. инструктор\фото\2012 год\спрт. уголки\DSCF2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6" cy="29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из. инструктор\фото\2012 год\физ уголки\P10401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76861"/>
            <a:ext cx="4572000" cy="31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из. инструктор\фото\2012 год\физ уголки\P10401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76861"/>
            <a:ext cx="4556095" cy="318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419" y="2967335"/>
            <a:ext cx="87831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CA4CB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Центры двигательной активности</a:t>
            </a:r>
            <a:endParaRPr lang="ru-RU" sz="4000" b="1" cap="none" spc="50" dirty="0">
              <a:ln w="11430"/>
              <a:solidFill>
                <a:srgbClr val="CA4CBE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92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\P1080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6652"/>
            <a:ext cx="5040561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077072"/>
            <a:ext cx="51166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solidFill>
                  <a:srgbClr val="CA4CB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</a:t>
            </a:r>
            <a:endParaRPr lang="ru-RU" sz="2800" b="1" cap="all" spc="0" dirty="0">
              <a:ln/>
              <a:solidFill>
                <a:srgbClr val="CA4CBE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624403" cy="271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84984"/>
            <a:ext cx="3696411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213857" y="6165304"/>
            <a:ext cx="37330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rgbClr val="CA4CBE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АТТРАКЦИОНОВ</a:t>
            </a:r>
            <a:endParaRPr lang="ru-RU" sz="2400" b="1" cap="all" spc="0" dirty="0">
              <a:ln/>
              <a:solidFill>
                <a:srgbClr val="CA4CBE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509120"/>
            <a:ext cx="3888432" cy="218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9368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:\P114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1" cy="316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фото\P1080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0"/>
            <a:ext cx="4499991" cy="316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:\P1140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537013"/>
            <a:ext cx="4499993" cy="334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14" y="3537012"/>
            <a:ext cx="4513605" cy="332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62799" y="3155183"/>
            <a:ext cx="52184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участки МБДОУ № 8</a:t>
            </a:r>
            <a:endParaRPr lang="ru-RU" sz="24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935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физ. инструктор\фото\2012 год\фото к презентации\P10607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11" t="28772" r="15263" b="10877"/>
          <a:stretch/>
        </p:blipFill>
        <p:spPr bwMode="auto">
          <a:xfrm>
            <a:off x="4519457" y="655"/>
            <a:ext cx="4624543" cy="292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из. инструктор\фото\2013 год\мы любим спорт\P1060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3501008"/>
            <a:ext cx="4519457" cy="34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\Desktop\Новая папка\P1200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7"/>
            <a:ext cx="451945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\Desktop\Новая папка\P12003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9457" y="3501008"/>
            <a:ext cx="4624543" cy="340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2124" y="2967335"/>
            <a:ext cx="5679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Физкультурные занятия</a:t>
            </a:r>
            <a:endParaRPr lang="ru-RU" sz="32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91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638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3" name="Picture 3" descr="D:\физ. инструктор\фото\2016 год\аэробика\IMG_20161026_085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6" y="3284984"/>
            <a:ext cx="4350170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физ. инструктор\фото\2016 год\аэробика\IMG_20161026_095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368" y="3284984"/>
            <a:ext cx="4486787" cy="35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из. инструктор\фото\2016 год\23 февраля 2016\старшая группа\P1090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3831" cy="296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7485" y="548680"/>
            <a:ext cx="43925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Ритмическая </a:t>
            </a:r>
          </a:p>
          <a:p>
            <a:pPr algn="ctr"/>
            <a:r>
              <a:rPr lang="ru-RU" sz="44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гимнастика</a:t>
            </a:r>
            <a:endParaRPr lang="ru-RU" sz="44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28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9636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7" descr="P101087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87"/>
          <a:stretch/>
        </p:blipFill>
        <p:spPr bwMode="auto">
          <a:xfrm>
            <a:off x="-7967" y="0"/>
            <a:ext cx="4487603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esktop\P11401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43" t="2449" r="4218" b="8731"/>
          <a:stretch/>
        </p:blipFill>
        <p:spPr bwMode="auto">
          <a:xfrm>
            <a:off x="0" y="3717032"/>
            <a:ext cx="456140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366" y="-29716"/>
            <a:ext cx="4479634" cy="317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Татьяна\Desktop\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4366" y="3717032"/>
            <a:ext cx="447963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481" y="3140968"/>
            <a:ext cx="89643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solidFill>
                  <a:srgbClr val="B443D3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Игры и физические упражнения на прогулке</a:t>
            </a:r>
            <a:endParaRPr lang="ru-RU" sz="2800" b="1" cap="all" spc="0" dirty="0">
              <a:ln/>
              <a:solidFill>
                <a:srgbClr val="B443D3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200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177</TotalTime>
  <Words>134</Words>
  <Application>Microsoft Office PowerPoint</Application>
  <PresentationFormat>Экран (4:3)</PresentationFormat>
  <Paragraphs>38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Иванович Иван</cp:lastModifiedBy>
  <cp:revision>32</cp:revision>
  <dcterms:created xsi:type="dcterms:W3CDTF">2018-03-06T15:38:40Z</dcterms:created>
  <dcterms:modified xsi:type="dcterms:W3CDTF">2022-03-09T10:34:08Z</dcterms:modified>
</cp:coreProperties>
</file>