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62" r:id="rId4"/>
    <p:sldId id="257" r:id="rId5"/>
    <p:sldId id="258" r:id="rId6"/>
    <p:sldId id="259" r:id="rId7"/>
    <p:sldId id="260" r:id="rId8"/>
    <p:sldId id="261" r:id="rId9"/>
    <p:sldId id="264" r:id="rId10"/>
    <p:sldId id="269" r:id="rId11"/>
    <p:sldId id="276" r:id="rId12"/>
    <p:sldId id="285" r:id="rId13"/>
    <p:sldId id="277" r:id="rId14"/>
    <p:sldId id="280" r:id="rId15"/>
    <p:sldId id="283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41FA16F-2B20-4C8B-ADBD-8F87D3869992}">
          <p14:sldIdLst>
            <p14:sldId id="256"/>
            <p14:sldId id="272"/>
            <p14:sldId id="262"/>
            <p14:sldId id="257"/>
            <p14:sldId id="258"/>
            <p14:sldId id="259"/>
            <p14:sldId id="260"/>
            <p14:sldId id="261"/>
            <p14:sldId id="264"/>
            <p14:sldId id="269"/>
          </p14:sldIdLst>
        </p14:section>
        <p14:section name="Раздел без заголовка" id="{93D14005-2AA7-4B7E-9C5D-6BDDAD2CE7D4}">
          <p14:sldIdLst>
            <p14:sldId id="276"/>
            <p14:sldId id="285"/>
            <p14:sldId id="277"/>
            <p14:sldId id="280"/>
            <p14:sldId id="283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47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notesMaster" Target="notesMasters/notesMaster1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BC6EA-6698-48C5-912C-682D0038FA6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3643E-B78D-4AD4-BD7D-E13B02C45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50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78D6-3FF6-4C68-8618-800207DEE8E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2E-979D-4B57-AFB6-182E7D26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2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78D6-3FF6-4C68-8618-800207DEE8E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2E-979D-4B57-AFB6-182E7D26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7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78D6-3FF6-4C68-8618-800207DEE8E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2E-979D-4B57-AFB6-182E7D26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50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78D6-3FF6-4C68-8618-800207DEE8E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2E-979D-4B57-AFB6-182E7D26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6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78D6-3FF6-4C68-8618-800207DEE8E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2E-979D-4B57-AFB6-182E7D26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3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78D6-3FF6-4C68-8618-800207DEE8E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2E-979D-4B57-AFB6-182E7D26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7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78D6-3FF6-4C68-8618-800207DEE8E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2E-979D-4B57-AFB6-182E7D26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7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78D6-3FF6-4C68-8618-800207DEE8E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2E-979D-4B57-AFB6-182E7D26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70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78D6-3FF6-4C68-8618-800207DEE8E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2E-979D-4B57-AFB6-182E7D26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55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78D6-3FF6-4C68-8618-800207DEE8E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2E-979D-4B57-AFB6-182E7D26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9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F78D6-3FF6-4C68-8618-800207DEE8E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56A2E-979D-4B57-AFB6-182E7D26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1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F78D6-3FF6-4C68-8618-800207DEE8EF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56A2E-979D-4B57-AFB6-182E7D26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8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6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8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1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4.jpg" /><Relationship Id="rId4" Type="http://schemas.openxmlformats.org/officeDocument/2006/relationships/image" Target="../media/image23.jp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6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6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6.xml" /><Relationship Id="rId6" Type="http://schemas.microsoft.com/office/2007/relationships/hdphoto" Target="../media/hdphoto2.wdp" /><Relationship Id="rId5" Type="http://schemas.openxmlformats.org/officeDocument/2006/relationships/image" Target="../media/image3.png" /><Relationship Id="rId4" Type="http://schemas.microsoft.com/office/2007/relationships/hdphoto" Target="../media/hdphoto1.wdp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6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" y="-99392"/>
            <a:ext cx="9144000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183" y="188640"/>
            <a:ext cx="8784976" cy="1656184"/>
          </a:xfrm>
        </p:spPr>
        <p:txBody>
          <a:bodyPr>
            <a:normAutofit fontScale="90000"/>
          </a:bodyPr>
          <a:lstStyle/>
          <a:p>
            <a:b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31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Муниципальное бюджетное дошкольное образовательное учреждение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детский сад №2 «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Хензигбей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»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компенсирующего вида с. Нарын 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Эрзинского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кожууна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«Взаимодействие образовательной организации с семьей»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5013176"/>
            <a:ext cx="4536504" cy="122413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Воспитатели: </a:t>
            </a:r>
          </a:p>
          <a:p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Минчээ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Айра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Ай-</a:t>
            </a:r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ооловна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Цээн</a:t>
            </a:r>
            <a:r>
              <a:rPr lang="ru-RU" sz="2000" b="1" dirty="0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Ларина </a:t>
            </a:r>
            <a:r>
              <a:rPr lang="ru-RU" sz="2000" b="1" dirty="0" err="1">
                <a:solidFill>
                  <a:srgbClr val="00206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Николааевна</a:t>
            </a:r>
            <a:endParaRPr lang="ru-RU" sz="2000" b="1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8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352928" cy="198884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Georgia" panose="02040502050405020303" pitchFamily="18" charset="0"/>
              </a:rPr>
              <a:t>Особое место в пропаганде педагогических знаний занимает организация уголка для родителей . Творческое использование этой формы позволяет широко  знакомить родителей с вопросами воспитания и обучения детей.</a:t>
            </a:r>
            <a:endParaRPr lang="ru-RU" sz="2400" dirty="0"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0282" y="1857081"/>
            <a:ext cx="2244251" cy="17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24397" y="4707140"/>
            <a:ext cx="169218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IMG2023031412343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20853"/>
            <a:ext cx="3834308" cy="246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E:\IMG2023031412353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0" b="12989"/>
          <a:stretch/>
        </p:blipFill>
        <p:spPr bwMode="auto">
          <a:xfrm>
            <a:off x="1744324" y="2120853"/>
            <a:ext cx="2952328" cy="37612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383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6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Georgia" panose="02040502050405020303" pitchFamily="18" charset="0"/>
              </a:rPr>
              <a:t>Родителям очень нравится участвовать в различных конкурсах и развлечениях. </a:t>
            </a:r>
          </a:p>
        </p:txBody>
      </p:sp>
      <p:pic>
        <p:nvPicPr>
          <p:cNvPr id="7" name="Рисунок 6" descr="C:\Users\LARINA\Desktop\слайдыже\20180222_1131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3528392" cy="264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600400" cy="264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253751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C:\Users\LARINA\Desktop\слайдыже\20180222_1125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608512" cy="2812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ARINA\Desktop\слайдыже\20180222_11221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6993"/>
            <a:ext cx="5832648" cy="3024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786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4040">
            <a:off x="4754219" y="1010631"/>
            <a:ext cx="3981548" cy="503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14206"/>
            <a:ext cx="394757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4316"/>
            <a:ext cx="4114032" cy="3083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5874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Georgia" panose="02040502050405020303" pitchFamily="18" charset="0"/>
              </a:rPr>
              <a:t>Поздравление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rgbClr val="92D050"/>
                </a:solidFill>
                <a:latin typeface="Georgia" panose="02040502050405020303" pitchFamily="18" charset="0"/>
              </a:rPr>
              <a:t>любимых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Georgia" panose="02040502050405020303" pitchFamily="18" charset="0"/>
              </a:rPr>
              <a:t>мамочек</a:t>
            </a:r>
            <a:br>
              <a:rPr lang="ru-RU" dirty="0">
                <a:latin typeface="Georgia" panose="02040502050405020303" pitchFamily="18" charset="0"/>
              </a:rPr>
            </a:br>
            <a:r>
              <a:rPr lang="ru-RU" dirty="0">
                <a:solidFill>
                  <a:srgbClr val="FF0066"/>
                </a:solidFill>
                <a:latin typeface="Georgia" panose="02040502050405020303" pitchFamily="18" charset="0"/>
              </a:rPr>
              <a:t>с 8 Марта</a:t>
            </a:r>
          </a:p>
        </p:txBody>
      </p:sp>
      <p:pic>
        <p:nvPicPr>
          <p:cNvPr id="4" name="Рисунок 3" descr="E:\20180517_1614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1415109"/>
            <a:ext cx="3816424" cy="4027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LARINA\Desktop\чуруктар садик\20190528_1727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5109"/>
            <a:ext cx="3888431" cy="2877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851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018561" cy="422108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Georgia" panose="02040502050405020303" pitchFamily="18" charset="0"/>
              </a:rPr>
              <a:t>В течении года у нас 4 родительских собрания. И на крайнем мы как всегда подводим итоги прошедшего года, вспоминаем какими мы маленькими пришли в наш детский сад. С радостью вспоминаем самые смешные и интересные моменты. С чем мы сталкивались, чего добились и что еще нас ждет впереди. Ведь взаимодействие ДОУ и Семьи это неотъемлемая часть малыша и мы вам с гордостью хотим сказать больше спасибо уважаемы родители за ваших деток, вашу помощь и взаимопонимание . И в завершении нашего собрания мы как обычно предлагаем нашим родителям посмотреть на свои ладони и представить на одной Улыбку на другой Радость . И вот чтоб они не ушли от нас их надо крепко накрепко соединить в аплодисментах.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t="6604" b="3146"/>
          <a:stretch/>
        </p:blipFill>
        <p:spPr bwMode="auto">
          <a:xfrm>
            <a:off x="611560" y="3645024"/>
            <a:ext cx="8199196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577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>
                <a:latin typeface="Georgia" panose="02040502050405020303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36442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34" y="0"/>
            <a:ext cx="915823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" b="100000" l="5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34" y="2564904"/>
            <a:ext cx="5742396" cy="4608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6" b="9872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32248"/>
            <a:ext cx="4286348" cy="4725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24936" cy="2232248"/>
          </a:xfrm>
        </p:spPr>
        <p:txBody>
          <a:bodyPr>
            <a:normAutofit fontScale="90000"/>
          </a:bodyPr>
          <a:lstStyle/>
          <a:p>
            <a:br>
              <a:rPr lang="ru-RU" dirty="0">
                <a:latin typeface="Georgia" panose="02040502050405020303" pitchFamily="18" charset="0"/>
              </a:rPr>
            </a:br>
            <a:br>
              <a:rPr lang="ru-RU" dirty="0">
                <a:latin typeface="Georgia" panose="02040502050405020303" pitchFamily="18" charset="0"/>
              </a:rPr>
            </a:br>
            <a:r>
              <a:rPr lang="ru-RU" b="1" u="sng" dirty="0">
                <a:latin typeface="Georgia" panose="02040502050405020303" pitchFamily="18" charset="0"/>
              </a:rPr>
              <a:t>Наше правило!</a:t>
            </a:r>
            <a:br>
              <a:rPr lang="ru-RU" b="1" u="sng" dirty="0">
                <a:latin typeface="Georgia" panose="02040502050405020303" pitchFamily="18" charset="0"/>
              </a:rPr>
            </a:br>
            <a:r>
              <a:rPr lang="ru-RU" dirty="0">
                <a:solidFill>
                  <a:srgbClr val="00B050"/>
                </a:solidFill>
                <a:latin typeface="Georgia" panose="02040502050405020303" pitchFamily="18" charset="0"/>
              </a:rPr>
              <a:t>Мы готовы воспитывать вместе, но не вместо вас!</a:t>
            </a:r>
            <a:br>
              <a:rPr lang="ru-RU" dirty="0">
                <a:solidFill>
                  <a:srgbClr val="00B050"/>
                </a:solidFill>
                <a:latin typeface="Georgia" panose="02040502050405020303" pitchFamily="18" charset="0"/>
              </a:rPr>
            </a:br>
            <a:br>
              <a:rPr lang="ru-RU" dirty="0">
                <a:solidFill>
                  <a:srgbClr val="00B050"/>
                </a:solidFill>
                <a:latin typeface="Georgia" panose="02040502050405020303" pitchFamily="18" charset="0"/>
              </a:rPr>
            </a:br>
            <a:endParaRPr lang="ru-RU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5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051720" y="332656"/>
            <a:ext cx="4752528" cy="17245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6327"/>
            <a:ext cx="7848872" cy="2057167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latin typeface="Georgia" panose="02040502050405020303" pitchFamily="18" charset="0"/>
              </a:rPr>
              <a:t>Основная цель</a:t>
            </a:r>
            <a:r>
              <a:rPr lang="ru-RU" sz="2800" dirty="0">
                <a:latin typeface="Georgia" panose="02040502050405020303" pitchFamily="18" charset="0"/>
              </a:rPr>
              <a:t>-сделать родителей активными участниками педагогического процесса, оказав им помощь в реализации в ответственности за воспитание и обучении детей.</a:t>
            </a:r>
            <a:br>
              <a:rPr lang="ru-RU" sz="2800" dirty="0">
                <a:latin typeface="Georgia" panose="02040502050405020303" pitchFamily="18" charset="0"/>
              </a:rPr>
            </a:br>
            <a:endParaRPr lang="ru-RU" sz="28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8352928" cy="4608512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ru-RU" sz="2500" b="1" u="sng" dirty="0"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Основные принципы 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1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.Открытость детского сада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для семьи.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2.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Создание  единой развивающей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среды. Подход к семье.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3. </a:t>
            </a:r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Сотрудничество педагогов и </a:t>
            </a:r>
          </a:p>
          <a:p>
            <a:pPr algn="l"/>
            <a:r>
              <a:rPr lang="ru-RU" sz="2400" dirty="0">
                <a:solidFill>
                  <a:schemeClr val="tx1"/>
                </a:solidFill>
                <a:latin typeface="Georgia" panose="02040502050405020303" pitchFamily="18" charset="0"/>
              </a:rPr>
              <a:t>родителей в воспитании детей.</a:t>
            </a:r>
          </a:p>
        </p:txBody>
      </p:sp>
    </p:spTree>
    <p:extLst>
      <p:ext uri="{BB962C8B-B14F-4D97-AF65-F5344CB8AC3E}">
        <p14:creationId xmlns:p14="http://schemas.microsoft.com/office/powerpoint/2010/main" val="73987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LARINA\Desktop\слайдыже\20180222_1122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86"/>
          <a:stretch/>
        </p:blipFill>
        <p:spPr bwMode="auto">
          <a:xfrm>
            <a:off x="2267744" y="255299"/>
            <a:ext cx="5364596" cy="3461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52926"/>
            <a:ext cx="4104456" cy="277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E:\IMG_20190306_1717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52926"/>
            <a:ext cx="4722250" cy="2772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07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64" y="399895"/>
            <a:ext cx="8820472" cy="6453336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B050"/>
                </a:solidFill>
                <a:latin typeface="Georgia" panose="02040502050405020303" pitchFamily="18" charset="0"/>
              </a:rPr>
              <a:t>Родители</a:t>
            </a:r>
            <a:r>
              <a:rPr lang="ru-RU" sz="2400" dirty="0">
                <a:latin typeface="Georgia" panose="02040502050405020303" pitchFamily="18" charset="0"/>
              </a:rPr>
              <a:t>-  в любом начале пути вместе с детьми находятся самые главные  люди его жизни, они являются первыми педагогами . Они обязаны заложить первые основы физического, нравственного и интеллектуального развития личности ребенка в раннем возрасте.</a:t>
            </a:r>
            <a:br>
              <a:rPr lang="ru-RU" sz="2400" dirty="0">
                <a:latin typeface="Georgia" panose="02040502050405020303" pitchFamily="18" charset="0"/>
              </a:rPr>
            </a:br>
            <a:r>
              <a:rPr lang="ru-RU" sz="3200" b="1" dirty="0">
                <a:solidFill>
                  <a:srgbClr val="00B050"/>
                </a:solidFill>
                <a:latin typeface="Georgia" panose="02040502050405020303" pitchFamily="18" charset="0"/>
              </a:rPr>
              <a:t>ДОУ</a:t>
            </a:r>
            <a:r>
              <a:rPr lang="ru-RU" sz="3200" dirty="0">
                <a:solidFill>
                  <a:srgbClr val="00B050"/>
                </a:solidFill>
                <a:latin typeface="Georgia" panose="02040502050405020303" pitchFamily="18" charset="0"/>
              </a:rPr>
              <a:t>-</a:t>
            </a:r>
            <a:r>
              <a:rPr lang="ru-RU" sz="2400" dirty="0">
                <a:latin typeface="Georgia" panose="02040502050405020303" pitchFamily="18" charset="0"/>
              </a:rPr>
              <a:t> 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это удивительная страна детства. В ней всё возможно, всё позволено. Здесь слабый и беззащитный может стать сильным, смелым, всемогущим, а скучное и неинтересное может показаться довольно весёлым и забавным. В нашей стране детства каждый может преодолеть все невзгоды и неприятности, сделать мир ярким, красочным и интересным. Детский сад учит нас чувствовать, ценить, то хрупкое, то ранимое, что есть в детях – их души, это мир, цветущая полянка, а наши дети </a:t>
            </a:r>
            <a:r>
              <a:rPr lang="ru-RU" sz="2400" b="1" i="1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«цветы жизни»</a:t>
            </a:r>
            <a:r>
              <a:rPr lang="ru-RU" sz="2400" b="0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7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2400" b="1" i="0" dirty="0">
                <a:effectLst/>
                <a:latin typeface="Georgia" panose="02040502050405020303" pitchFamily="18" charset="0"/>
              </a:rPr>
              <a:t>Детские годы – самые важные в жизни человека, как они пройдут, зависит от взрослых – родителей и воспитателей</a:t>
            </a:r>
            <a:r>
              <a:rPr lang="ru-RU" sz="2400" b="0" i="0" dirty="0">
                <a:effectLst/>
                <a:latin typeface="Georgia" panose="02040502050405020303" pitchFamily="18" charset="0"/>
              </a:rPr>
              <a:t>.</a:t>
            </a:r>
            <a:br>
              <a:rPr lang="ru-RU" sz="2400" b="0" i="0" dirty="0">
                <a:effectLst/>
                <a:latin typeface="Georgia" panose="02040502050405020303" pitchFamily="18" charset="0"/>
              </a:rPr>
            </a:b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82047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0" dirty="0">
                <a:solidFill>
                  <a:schemeClr val="accent6">
                    <a:lumMod val="50000"/>
                  </a:schemeClr>
                </a:solidFill>
                <a:effectLst/>
                <a:latin typeface="Georgia" panose="02040502050405020303" pitchFamily="18" charset="0"/>
              </a:rPr>
              <a:t>Семья и детский сад </a:t>
            </a:r>
            <a:r>
              <a:rPr lang="ru-RU" sz="2400" b="0" i="0" dirty="0">
                <a:effectLst/>
                <a:latin typeface="Georgia" panose="02040502050405020303" pitchFamily="18" charset="0"/>
              </a:rPr>
              <a:t>– два воспитательных феномена, каждый из которых по-своему дает ребенку социальный опыт, но только в сочетании друг с другом они создают оптимальные условия для вхождения маленького человека в большой мир. Для нас это стало возможным только благодаря объединению сил и сотрудничеству. Постепенно ушли непонимание, недоверие родителей. Взаимодействие родителей и детского сада редко возникает сразу. Это длительный процесс, долгий и кропотливый труд, требующий терпеливого, неуклонного следования выбранной цели. Мы не останавливаемся на достигнутом, продолжаем искать новые пути сотрудничества с родителями. Ведь у нас одна цель – воспитывать будущих созидателей жизни. Хочется верить, что наши дети, когда вырастут, будут любить и оберегать своих близких.</a:t>
            </a:r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78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888432" cy="302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E:\20180418_11072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32" y="260648"/>
            <a:ext cx="3737146" cy="2994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204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pic>
        <p:nvPicPr>
          <p:cNvPr id="4" name="Рисунок 3" descr="C:\Users\LARINA\Desktop\чуруктар садик\Таныштырылга\20180509_1105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9" y="188640"/>
            <a:ext cx="4372610" cy="248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IMG_20190306_1703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06" y="2924944"/>
            <a:ext cx="4752528" cy="31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E:\IMG_20190306_1715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10" y="188640"/>
            <a:ext cx="4288961" cy="248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746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" y="-26742"/>
            <a:ext cx="92165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942" y="-387424"/>
            <a:ext cx="8543546" cy="6912768"/>
          </a:xfrm>
        </p:spPr>
        <p:txBody>
          <a:bodyPr>
            <a:normAutofit fontScale="90000"/>
          </a:bodyPr>
          <a:lstStyle/>
          <a:p>
            <a:br>
              <a:rPr lang="ru-RU" sz="4000" b="1" dirty="0">
                <a:latin typeface="Georgia" panose="02040502050405020303" pitchFamily="18" charset="0"/>
                <a:cs typeface="Arial" panose="020B0604020202020204" pitchFamily="34" charset="0"/>
              </a:rPr>
            </a:br>
            <a:br>
              <a:rPr lang="ru-RU" sz="4000" b="1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4000" b="1" dirty="0">
                <a:latin typeface="Georgia" panose="02040502050405020303" pitchFamily="18" charset="0"/>
                <a:cs typeface="Arial" panose="020B0604020202020204" pitchFamily="34" charset="0"/>
              </a:rPr>
              <a:t>Детский сад в жизни ребенка.</a:t>
            </a:r>
            <a:br>
              <a:rPr lang="ru-RU" sz="4000" b="1" dirty="0"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0000"/>
                </a:solidFill>
                <a:latin typeface="Georgia"/>
              </a:rPr>
              <a:t>Первый раз, переступая порог детского сада, ребёнок старается поскорее спрятаться за маму или бабушку, настолько громкой и бурной кажется новая жизнь по сравнению с размеренной, домашней обстановкой, но постепенно посещение детского сада начинает приносить удовольствие. С самого утра, подгоняя родителей, ребёнок выбегает из родного дома, торопясь встретиться с новыми друзьями и доброй воспитательницей. Нелюбимая, манная каша быстро съедается наперегонки, чтобы вырасти большим и сильным. Помогая друг другу одеться, малыши толпятся в раздевалке, нетерпеливо дожидаясь разрешения поскорее побежать на детскую площадку. Веселые, шумные игры и маленькие состязания юных спортсменов заряжают ребят энергией и возбуждают аппетит. Сияющие глаза на раскрасневшихся, чумазых мордашках умиляют каждого прохожего, который обязательно улыбнется, глядя на счастливую детвору, играющую на площадке.</a:t>
            </a:r>
            <a:br>
              <a:rPr lang="ru-RU" sz="2400" b="1" dirty="0">
                <a:latin typeface="Georgia" panose="02040502050405020303" pitchFamily="18" charset="0"/>
                <a:cs typeface="Arial" panose="020B0604020202020204" pitchFamily="34" charset="0"/>
              </a:rPr>
            </a:br>
            <a:endParaRPr lang="ru-RU" sz="24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75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</TotalTime>
  <Words>406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 Муниципальное бюджетное дошкольное образовательное учреждение детский сад №2 «Хензигбей» компенсирующего вида с. Нарын  Эрзинского кожууна     «Взаимодействие образовательной организации с семьей»</vt:lpstr>
      <vt:lpstr>  Наше правило! Мы готовы воспитывать вместе, но не вместо вас!  </vt:lpstr>
      <vt:lpstr>Основная цель-сделать родителей активными участниками педагогического процесса, оказав им помощь в реализации в ответственности за воспитание и обучении детей. </vt:lpstr>
      <vt:lpstr>Презентация PowerPoint</vt:lpstr>
      <vt:lpstr>Родители-  в любом начале пути вместе с детьми находятся самые главные  люди его жизни, они являются первыми педагогами . Они обязаны заложить первые основы физического, нравственного и интеллектуального развития личности ребенка в раннем возрасте. ДОУ- это удивительная страна детства. В ней всё возможно, всё позволено. Здесь слабый и беззащитный может стать сильным, смелым, всемогущим, а скучное и неинтересное может показаться довольно весёлым и забавным. В нашей стране детства каждый может преодолеть все невзгоды и неприятности, сделать мир ярким, красочным и интересным. Детский сад учит нас чувствовать, ценить, то хрупкое, то ранимое, что есть в детях – их души, это мир, цветущая полянка, а наши дети «цветы жизни».</vt:lpstr>
      <vt:lpstr>Детские годы – самые важные в жизни человека, как они пройдут, зависит от взрослых – родителей и воспитателей. </vt:lpstr>
      <vt:lpstr>Презентация PowerPoint</vt:lpstr>
      <vt:lpstr>Презентация PowerPoint</vt:lpstr>
      <vt:lpstr>  Детский сад в жизни ребенка. Первый раз, переступая порог детского сада, ребёнок старается поскорее спрятаться за маму или бабушку, настолько громкой и бурной кажется новая жизнь по сравнению с размеренной, домашней обстановкой, но постепенно посещение детского сада начинает приносить удовольствие. С самого утра, подгоняя родителей, ребёнок выбегает из родного дома, торопясь встретиться с новыми друзьями и доброй воспитательницей. Нелюбимая, манная каша быстро съедается наперегонки, чтобы вырасти большим и сильным. Помогая друг другу одеться, малыши толпятся в раздевалке, нетерпеливо дожидаясь разрешения поскорее побежать на детскую площадку. Веселые, шумные игры и маленькие состязания юных спортсменов заряжают ребят энергией и возбуждают аппетит. Сияющие глаза на раскрасневшихся, чумазых мордашках умиляют каждого прохожего, который обязательно улыбнется, глядя на счастливую детвору, играющую на площадке. </vt:lpstr>
      <vt:lpstr>Особое место в пропаганде педагогических знаний занимает организация уголка для родителей . Творческое использование этой формы позволяет широко  знакомить родителей с вопросами воспитания и обучения детей.</vt:lpstr>
      <vt:lpstr>Родителям очень нравится участвовать в различных конкурсах и развлечениях. </vt:lpstr>
      <vt:lpstr>Презентация PowerPoint</vt:lpstr>
      <vt:lpstr>Презентация PowerPoint</vt:lpstr>
      <vt:lpstr>Поздравление любимых мамочек с 8 Марта</vt:lpstr>
      <vt:lpstr>В течении года у нас 4 родительских собрания. И на крайнем мы как всегда подводим итоги прошедшего года, вспоминаем какими мы маленькими пришли в наш детский сад. С радостью вспоминаем самые смешные и интересные моменты. С чем мы сталкивались, чего добились и что еще нас ждет впереди. Ведь взаимодействие ДОУ и Семьи это неотъемлемая часть малыша и мы вам с гордостью хотим сказать больше спасибо уважаемы родители за ваших деток, вашу помощь и взаимопонимание . И в завершении нашего собрания мы как обычно предлагаем нашим родителям посмотреть на свои ладони и представить на одной Улыбку на другой Радость . И вот чтоб они не ушли от нас их надо крепко накрепко соединить в аплодисментах.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alina85mail.ru@gmail.com</cp:lastModifiedBy>
  <cp:revision>59</cp:revision>
  <dcterms:created xsi:type="dcterms:W3CDTF">2020-03-14T02:48:15Z</dcterms:created>
  <dcterms:modified xsi:type="dcterms:W3CDTF">2023-03-14T14:08:29Z</dcterms:modified>
</cp:coreProperties>
</file>