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6" r:id="rId4"/>
    <p:sldId id="267" r:id="rId5"/>
    <p:sldId id="262" r:id="rId6"/>
    <p:sldId id="257" r:id="rId7"/>
    <p:sldId id="261" r:id="rId8"/>
    <p:sldId id="256" r:id="rId9"/>
    <p:sldId id="258" r:id="rId10"/>
    <p:sldId id="263" r:id="rId11"/>
    <p:sldId id="264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A99"/>
    <a:srgbClr val="C9A5C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2574" y="-7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User\Desktop\конкурс 10000 детскх садов исправленный\IMG_20200811_1008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268760"/>
            <a:ext cx="5930208" cy="4447656"/>
          </a:xfrm>
          <a:prstGeom prst="rect">
            <a:avLst/>
          </a:prstGeom>
          <a:noFill/>
        </p:spPr>
      </p:pic>
      <p:sp>
        <p:nvSpPr>
          <p:cNvPr id="6" name="Rectangle 70"/>
          <p:cNvSpPr txBox="1">
            <a:spLocks noChangeArrowheads="1"/>
          </p:cNvSpPr>
          <p:nvPr/>
        </p:nvSpPr>
        <p:spPr>
          <a:xfrm>
            <a:off x="611560" y="188640"/>
            <a:ext cx="8064500" cy="1008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normalizeH="0" baseline="0" noProof="0" dirty="0" smtClean="0">
                <a:ln w="18000">
                  <a:solidFill>
                    <a:srgbClr val="C00A99"/>
                  </a:solidFill>
                  <a:prstDash val="solid"/>
                  <a:miter lim="800000"/>
                </a:ln>
                <a:solidFill>
                  <a:srgbClr val="C9A5C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МБДОУ № 8  - казачья образовательная</a:t>
            </a:r>
            <a:r>
              <a:rPr kumimoji="0" lang="ru-RU" sz="2800" b="1" i="0" u="none" strike="noStrike" kern="1200" normalizeH="0" noProof="0" dirty="0" smtClean="0">
                <a:ln w="18000">
                  <a:solidFill>
                    <a:srgbClr val="C00A99"/>
                  </a:solidFill>
                  <a:prstDash val="solid"/>
                  <a:miter lim="800000"/>
                </a:ln>
                <a:solidFill>
                  <a:srgbClr val="C9A5C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организация</a:t>
            </a:r>
            <a:endParaRPr kumimoji="0" lang="ru-RU" sz="2800" b="1" i="0" u="none" strike="noStrike" kern="1200" normalizeH="0" baseline="0" noProof="0" dirty="0" smtClean="0">
              <a:ln w="18000">
                <a:solidFill>
                  <a:srgbClr val="C00A99"/>
                </a:solidFill>
                <a:prstDash val="solid"/>
                <a:miter lim="800000"/>
              </a:ln>
              <a:solidFill>
                <a:srgbClr val="C9A5C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C:\SAVE\d\Конкурс на лучший казачий детский сад  2020\казачий конкурс дополнение к среде\IMG_20190807_1349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268760"/>
            <a:ext cx="2520280" cy="4480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68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4283521" cy="3212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836712"/>
            <a:ext cx="3646338" cy="319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05011"/>
            <a:ext cx="4248472" cy="285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4077072"/>
            <a:ext cx="4173022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70"/>
          <p:cNvSpPr txBox="1">
            <a:spLocks noChangeArrowheads="1"/>
          </p:cNvSpPr>
          <p:nvPr/>
        </p:nvSpPr>
        <p:spPr>
          <a:xfrm>
            <a:off x="395536" y="188640"/>
            <a:ext cx="8496944" cy="5040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8000" b="1" dirty="0" smtClean="0">
                <a:solidFill>
                  <a:srgbClr val="C00A99"/>
                </a:solidFill>
                <a:latin typeface="Times New Roman" pitchFamily="18" charset="0"/>
                <a:cs typeface="Times New Roman" pitchFamily="18" charset="0"/>
              </a:rPr>
              <a:t>Казачата детского сада принимают активное участие в районным мероприятиях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12556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70"/>
          <p:cNvSpPr txBox="1">
            <a:spLocks noChangeArrowheads="1"/>
          </p:cNvSpPr>
          <p:nvPr/>
        </p:nvSpPr>
        <p:spPr>
          <a:xfrm>
            <a:off x="179512" y="2996952"/>
            <a:ext cx="8496944" cy="5760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8000" b="1" dirty="0" smtClean="0">
                <a:solidFill>
                  <a:srgbClr val="C00A99"/>
                </a:solidFill>
                <a:latin typeface="Times New Roman" pitchFamily="18" charset="0"/>
                <a:cs typeface="Times New Roman" pitchFamily="18" charset="0"/>
              </a:rPr>
              <a:t>Волонтерский отряд «Уманские казачата» навещают ветеранов ВОВ и тружеников тыла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88640"/>
            <a:ext cx="448049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05064"/>
            <a:ext cx="409645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96002" y="4005063"/>
            <a:ext cx="4224469" cy="237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4427984" cy="2490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6992"/>
            <a:ext cx="4608510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3503" y="548680"/>
            <a:ext cx="4480497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7062" y="3356992"/>
            <a:ext cx="425728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70"/>
          <p:cNvSpPr txBox="1">
            <a:spLocks noChangeArrowheads="1"/>
          </p:cNvSpPr>
          <p:nvPr/>
        </p:nvSpPr>
        <p:spPr>
          <a:xfrm>
            <a:off x="395536" y="188640"/>
            <a:ext cx="8496944" cy="72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Развивающая предметно-пространственная МБДОУ № 8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 descr="C:\Users\User\Desktop\конкурс 10000 детскх садов исправленный\IMG_20200811_102203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52736"/>
            <a:ext cx="3204840" cy="2403630"/>
          </a:xfrm>
          <a:prstGeom prst="rect">
            <a:avLst/>
          </a:prstGeom>
          <a:noFill/>
        </p:spPr>
      </p:pic>
      <p:pic>
        <p:nvPicPr>
          <p:cNvPr id="2051" name="Picture 3" descr="C:\Users\User\Desktop\конкурс 10000 детскх садов исправленный\IMG_20201023_1147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052736"/>
            <a:ext cx="4380971" cy="2464296"/>
          </a:xfrm>
          <a:prstGeom prst="rect">
            <a:avLst/>
          </a:prstGeom>
          <a:noFill/>
        </p:spPr>
      </p:pic>
      <p:sp>
        <p:nvSpPr>
          <p:cNvPr id="8" name="Rectangle 70"/>
          <p:cNvSpPr txBox="1">
            <a:spLocks noChangeArrowheads="1"/>
          </p:cNvSpPr>
          <p:nvPr/>
        </p:nvSpPr>
        <p:spPr>
          <a:xfrm>
            <a:off x="467544" y="3429000"/>
            <a:ext cx="3024336" cy="4320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Корабль «Казачья чайка»</a:t>
            </a:r>
          </a:p>
        </p:txBody>
      </p:sp>
      <p:sp>
        <p:nvSpPr>
          <p:cNvPr id="10" name="Rectangle 70"/>
          <p:cNvSpPr txBox="1">
            <a:spLocks noChangeArrowheads="1"/>
          </p:cNvSpPr>
          <p:nvPr/>
        </p:nvSpPr>
        <p:spPr>
          <a:xfrm>
            <a:off x="4788024" y="3501008"/>
            <a:ext cx="3024336" cy="4320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Ремесленный центр «Кузня»</a:t>
            </a:r>
          </a:p>
        </p:txBody>
      </p:sp>
      <p:sp>
        <p:nvSpPr>
          <p:cNvPr id="11" name="Rectangle 70"/>
          <p:cNvSpPr txBox="1">
            <a:spLocks noChangeArrowheads="1"/>
          </p:cNvSpPr>
          <p:nvPr/>
        </p:nvSpPr>
        <p:spPr>
          <a:xfrm>
            <a:off x="539552" y="6237312"/>
            <a:ext cx="3024336" cy="6206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1700" b="1" dirty="0" smtClean="0">
                <a:solidFill>
                  <a:srgbClr val="C00A99"/>
                </a:solidFill>
                <a:latin typeface="Times New Roman" pitchFamily="18" charset="0"/>
                <a:cs typeface="Times New Roman" pitchFamily="18" charset="0"/>
              </a:rPr>
              <a:t>Кубанское подворье</a:t>
            </a:r>
            <a:endParaRPr kumimoji="0" lang="ru-RU" sz="1700" b="1" i="0" u="none" strike="noStrike" kern="1200" cap="none" spc="0" normalizeH="0" baseline="0" noProof="0" dirty="0" smtClean="0">
              <a:ln>
                <a:noFill/>
              </a:ln>
              <a:solidFill>
                <a:srgbClr val="C00A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Rectangle 70"/>
          <p:cNvSpPr txBox="1">
            <a:spLocks noChangeArrowheads="1"/>
          </p:cNvSpPr>
          <p:nvPr/>
        </p:nvSpPr>
        <p:spPr>
          <a:xfrm>
            <a:off x="5076056" y="6237312"/>
            <a:ext cx="3024336" cy="6206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Кубанская хата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rgbClr val="C00A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933056"/>
            <a:ext cx="4344482" cy="2443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933056"/>
            <a:ext cx="4219961" cy="237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SAVE\d\Конкурс на лучший казачий детский сад  2020\фото казачий конкурс среда\МУЗЕЙ\IMG_20200803_110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80728"/>
            <a:ext cx="4352484" cy="2448272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80728"/>
            <a:ext cx="435248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70"/>
          <p:cNvSpPr txBox="1">
            <a:spLocks noChangeArrowheads="1"/>
          </p:cNvSpPr>
          <p:nvPr/>
        </p:nvSpPr>
        <p:spPr>
          <a:xfrm>
            <a:off x="1331640" y="0"/>
            <a:ext cx="6840760" cy="7647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3400" b="1" dirty="0" smtClean="0">
                <a:solidFill>
                  <a:srgbClr val="C00A99"/>
                </a:solidFill>
                <a:latin typeface="Times New Roman" pitchFamily="18" charset="0"/>
                <a:cs typeface="Times New Roman" pitchFamily="18" charset="0"/>
              </a:rPr>
              <a:t>Музей под открытым небом</a:t>
            </a:r>
            <a:endParaRPr kumimoji="0" lang="ru-RU" sz="3400" b="1" i="0" u="none" strike="noStrike" kern="1200" cap="none" spc="0" normalizeH="0" baseline="0" noProof="0" dirty="0" smtClean="0">
              <a:ln>
                <a:noFill/>
              </a:ln>
              <a:solidFill>
                <a:srgbClr val="C00A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933056"/>
            <a:ext cx="4409458" cy="24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933056"/>
            <a:ext cx="4392488" cy="247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99255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70"/>
          <p:cNvSpPr txBox="1">
            <a:spLocks noChangeArrowheads="1"/>
          </p:cNvSpPr>
          <p:nvPr/>
        </p:nvSpPr>
        <p:spPr>
          <a:xfrm>
            <a:off x="1187624" y="2996952"/>
            <a:ext cx="3024336" cy="4320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Пасека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rgbClr val="C00A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ectangle 70"/>
          <p:cNvSpPr txBox="1">
            <a:spLocks noChangeArrowheads="1"/>
          </p:cNvSpPr>
          <p:nvPr/>
        </p:nvSpPr>
        <p:spPr>
          <a:xfrm>
            <a:off x="1115616" y="6237312"/>
            <a:ext cx="3024336" cy="6206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6400" b="1" dirty="0" smtClean="0">
                <a:solidFill>
                  <a:srgbClr val="C00A99"/>
                </a:solidFill>
                <a:latin typeface="Times New Roman" pitchFamily="18" charset="0"/>
                <a:cs typeface="Times New Roman" pitchFamily="18" charset="0"/>
              </a:rPr>
              <a:t>Молодой яблоневый сад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6400" b="1" dirty="0" smtClean="0">
                <a:solidFill>
                  <a:srgbClr val="C00A99"/>
                </a:solidFill>
                <a:latin typeface="Times New Roman" pitchFamily="18" charset="0"/>
                <a:cs typeface="Times New Roman" pitchFamily="18" charset="0"/>
              </a:rPr>
              <a:t>«Сад Победы!»</a:t>
            </a:r>
            <a:endParaRPr kumimoji="0" lang="ru-RU" sz="6400" b="1" i="0" u="none" strike="noStrike" kern="1200" cap="none" spc="0" normalizeH="0" baseline="0" noProof="0" dirty="0" smtClean="0">
              <a:ln>
                <a:noFill/>
              </a:ln>
              <a:solidFill>
                <a:srgbClr val="C00A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70"/>
          <p:cNvSpPr txBox="1">
            <a:spLocks noChangeArrowheads="1"/>
          </p:cNvSpPr>
          <p:nvPr/>
        </p:nvSpPr>
        <p:spPr>
          <a:xfrm>
            <a:off x="6372200" y="4077072"/>
            <a:ext cx="2304256" cy="4320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Огород</a:t>
            </a:r>
            <a:endParaRPr kumimoji="0" lang="ru-RU" sz="7200" b="1" i="0" u="none" strike="noStrike" kern="1200" cap="none" spc="0" normalizeH="0" baseline="0" noProof="0" dirty="0" smtClean="0">
              <a:ln>
                <a:noFill/>
              </a:ln>
              <a:solidFill>
                <a:srgbClr val="C00A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b="16854"/>
          <a:stretch>
            <a:fillRect/>
          </a:stretch>
        </p:blipFill>
        <p:spPr bwMode="auto">
          <a:xfrm>
            <a:off x="6228184" y="260647"/>
            <a:ext cx="2579749" cy="381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581128"/>
            <a:ext cx="3240359" cy="182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501008"/>
            <a:ext cx="4824536" cy="2713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ectangle 70"/>
          <p:cNvSpPr txBox="1">
            <a:spLocks noChangeArrowheads="1"/>
          </p:cNvSpPr>
          <p:nvPr/>
        </p:nvSpPr>
        <p:spPr>
          <a:xfrm>
            <a:off x="395536" y="0"/>
            <a:ext cx="8496944" cy="72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Развивающая предметно-пространственная </a:t>
            </a:r>
            <a:r>
              <a:rPr lang="ru-RU" sz="2000" b="1" dirty="0" smtClean="0">
                <a:solidFill>
                  <a:srgbClr val="C00A99"/>
                </a:solidFill>
                <a:latin typeface="Times New Roman" pitchFamily="18" charset="0"/>
                <a:cs typeface="Times New Roman" pitchFamily="18" charset="0"/>
              </a:rPr>
              <a:t>среда </a:t>
            </a:r>
            <a:r>
              <a:rPr lang="ru-RU" sz="2000" b="1" dirty="0" smtClean="0">
                <a:solidFill>
                  <a:srgbClr val="C00A99"/>
                </a:solidFill>
                <a:latin typeface="Times New Roman" pitchFamily="18" charset="0"/>
                <a:cs typeface="Times New Roman" pitchFamily="18" charset="0"/>
              </a:rPr>
              <a:t>на территории МБДОУ </a:t>
            </a:r>
            <a:r>
              <a:rPr lang="ru-RU" sz="2000" b="1" dirty="0" smtClean="0">
                <a:solidFill>
                  <a:srgbClr val="C00A99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9" name="Rectangle 70"/>
          <p:cNvSpPr txBox="1">
            <a:spLocks noChangeArrowheads="1"/>
          </p:cNvSpPr>
          <p:nvPr/>
        </p:nvSpPr>
        <p:spPr>
          <a:xfrm>
            <a:off x="251520" y="2852936"/>
            <a:ext cx="3024336" cy="6206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Игровая</a:t>
            </a:r>
            <a:r>
              <a:rPr kumimoji="0" lang="ru-RU" sz="3500" b="1" i="0" u="none" strike="noStrike" kern="1200" cap="none" spc="0" normalizeH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площадка средней   группы</a:t>
            </a:r>
            <a:endParaRPr kumimoji="0" lang="ru-RU" sz="3500" b="1" i="0" u="none" strike="noStrike" kern="1200" cap="none" spc="0" normalizeH="0" baseline="0" noProof="0" dirty="0" smtClean="0">
              <a:ln>
                <a:noFill/>
              </a:ln>
              <a:solidFill>
                <a:srgbClr val="C00A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908720"/>
            <a:ext cx="3352372" cy="1885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70"/>
          <p:cNvSpPr txBox="1">
            <a:spLocks noChangeArrowheads="1"/>
          </p:cNvSpPr>
          <p:nvPr/>
        </p:nvSpPr>
        <p:spPr>
          <a:xfrm>
            <a:off x="3707904" y="2780928"/>
            <a:ext cx="3024336" cy="6206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Игровая</a:t>
            </a:r>
            <a:r>
              <a:rPr kumimoji="0" lang="ru-RU" sz="3500" b="1" i="0" u="none" strike="noStrike" kern="1200" cap="none" spc="0" normalizeH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площадка второй младшей группы</a:t>
            </a:r>
            <a:endParaRPr kumimoji="0" lang="ru-RU" sz="3500" b="1" i="0" u="none" strike="noStrike" kern="1200" cap="none" spc="0" normalizeH="0" baseline="0" noProof="0" dirty="0" smtClean="0">
              <a:ln>
                <a:noFill/>
              </a:ln>
              <a:solidFill>
                <a:srgbClr val="C00A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Rectangle 70"/>
          <p:cNvSpPr txBox="1">
            <a:spLocks noChangeArrowheads="1"/>
          </p:cNvSpPr>
          <p:nvPr/>
        </p:nvSpPr>
        <p:spPr>
          <a:xfrm>
            <a:off x="3779912" y="5949280"/>
            <a:ext cx="3024336" cy="6206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Игровая</a:t>
            </a:r>
            <a:r>
              <a:rPr kumimoji="0" lang="ru-RU" sz="3500" b="1" i="0" u="none" strike="noStrike" kern="1200" cap="none" spc="0" normalizeH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площадка подготовительной  группы</a:t>
            </a:r>
            <a:endParaRPr kumimoji="0" lang="ru-RU" sz="3500" b="1" i="0" u="none" strike="noStrike" kern="1200" cap="none" spc="0" normalizeH="0" baseline="0" noProof="0" dirty="0" smtClean="0">
              <a:ln>
                <a:noFill/>
              </a:ln>
              <a:solidFill>
                <a:srgbClr val="C00A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8270" y="1052736"/>
            <a:ext cx="2065730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70"/>
          <p:cNvSpPr txBox="1">
            <a:spLocks noChangeArrowheads="1"/>
          </p:cNvSpPr>
          <p:nvPr/>
        </p:nvSpPr>
        <p:spPr>
          <a:xfrm>
            <a:off x="7164288" y="4725144"/>
            <a:ext cx="1979712" cy="6206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rgbClr val="C00A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smtClean="0">
                <a:solidFill>
                  <a:srgbClr val="C00A99"/>
                </a:solidFill>
                <a:latin typeface="Times New Roman" pitchFamily="18" charset="0"/>
                <a:cs typeface="Times New Roman" pitchFamily="18" charset="0"/>
              </a:rPr>
              <a:t>Игровая площадка </a:t>
            </a:r>
            <a:r>
              <a:rPr lang="ru-RU" sz="2900" b="1" dirty="0" smtClean="0">
                <a:solidFill>
                  <a:srgbClr val="C00A99"/>
                </a:solidFill>
                <a:latin typeface="Times New Roman" pitchFamily="18" charset="0"/>
                <a:cs typeface="Times New Roman" pitchFamily="18" charset="0"/>
              </a:rPr>
              <a:t>старшей   </a:t>
            </a:r>
            <a:r>
              <a:rPr lang="ru-RU" sz="2900" b="1" dirty="0" smtClean="0">
                <a:solidFill>
                  <a:srgbClr val="C00A99"/>
                </a:solidFill>
                <a:latin typeface="Times New Roman" pitchFamily="18" charset="0"/>
                <a:cs typeface="Times New Roman" pitchFamily="18" charset="0"/>
              </a:rPr>
              <a:t>группы</a:t>
            </a:r>
            <a:endParaRPr lang="ru-RU" sz="2800" b="1" dirty="0" smtClean="0">
              <a:solidFill>
                <a:srgbClr val="C00A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4077072"/>
            <a:ext cx="3472385" cy="1953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08720"/>
            <a:ext cx="3491880" cy="1964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077072"/>
            <a:ext cx="3487477" cy="1961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70"/>
          <p:cNvSpPr txBox="1">
            <a:spLocks noChangeArrowheads="1"/>
          </p:cNvSpPr>
          <p:nvPr/>
        </p:nvSpPr>
        <p:spPr>
          <a:xfrm>
            <a:off x="251520" y="6021288"/>
            <a:ext cx="3024336" cy="6206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Игровая</a:t>
            </a:r>
            <a:r>
              <a:rPr kumimoji="0" lang="ru-RU" sz="3500" b="1" i="0" u="none" strike="noStrike" kern="1200" cap="none" spc="0" normalizeH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площадка </a:t>
            </a:r>
            <a:r>
              <a:rPr kumimoji="0" lang="ru-RU" sz="3500" b="1" i="0" u="none" strike="noStrike" kern="1200" cap="none" spc="0" normalizeH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группы раннего возраста</a:t>
            </a:r>
            <a:endParaRPr kumimoji="0" lang="ru-RU" sz="3500" b="1" i="0" u="none" strike="noStrike" kern="1200" cap="none" spc="0" normalizeH="0" baseline="0" noProof="0" dirty="0" smtClean="0">
              <a:ln>
                <a:noFill/>
              </a:ln>
              <a:solidFill>
                <a:srgbClr val="C00A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SAVE\d\Конкурс на лучший казачий детский сад  2020\казачий конкурс дополнение к среде\IMG_20201117_0946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4320480" cy="2430270"/>
          </a:xfrm>
          <a:prstGeom prst="rect">
            <a:avLst/>
          </a:prstGeom>
          <a:noFill/>
        </p:spPr>
      </p:pic>
      <p:pic>
        <p:nvPicPr>
          <p:cNvPr id="3075" name="Picture 3" descr="C:\SAVE\d\Конкурс на лучший казачий детский сад  2020\казачий конкурс дополнение к среде\IMG_20201117_0955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124744"/>
            <a:ext cx="4320480" cy="2430269"/>
          </a:xfrm>
          <a:prstGeom prst="rect">
            <a:avLst/>
          </a:prstGeom>
          <a:noFill/>
        </p:spPr>
      </p:pic>
      <p:sp>
        <p:nvSpPr>
          <p:cNvPr id="8" name="Rectangle 70"/>
          <p:cNvSpPr txBox="1">
            <a:spLocks noChangeArrowheads="1"/>
          </p:cNvSpPr>
          <p:nvPr/>
        </p:nvSpPr>
        <p:spPr>
          <a:xfrm>
            <a:off x="395536" y="188640"/>
            <a:ext cx="8496944" cy="72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Развивающая предметно-пространственная 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среда МБДОУ № 8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933056"/>
            <a:ext cx="4352482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5" y="4005064"/>
            <a:ext cx="422446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SAVE\d\Конкурс на лучший казачий детский сад  2020\казачий конкурс дополнение к среде\IMG_20191203_150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077072"/>
            <a:ext cx="3712412" cy="2088232"/>
          </a:xfrm>
          <a:prstGeom prst="rect">
            <a:avLst/>
          </a:prstGeom>
          <a:noFill/>
        </p:spPr>
      </p:pic>
      <p:pic>
        <p:nvPicPr>
          <p:cNvPr id="2051" name="Picture 3" descr="C:\SAVE\d\Конкурс на лучший казачий детский сад  2020\казачий конкурс дополнение к среде\IMG_20191203_150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84784"/>
            <a:ext cx="2430270" cy="4320479"/>
          </a:xfrm>
          <a:prstGeom prst="rect">
            <a:avLst/>
          </a:prstGeom>
          <a:noFill/>
        </p:spPr>
      </p:pic>
      <p:pic>
        <p:nvPicPr>
          <p:cNvPr id="2052" name="Picture 4" descr="C:\SAVE\d\Конкурс на лучший казачий детский сад  2020\казачий конкурс дополнение к среде\IMG_20191203_1502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5687" y="1484784"/>
            <a:ext cx="2518313" cy="4477000"/>
          </a:xfrm>
          <a:prstGeom prst="rect">
            <a:avLst/>
          </a:prstGeom>
          <a:noFill/>
        </p:spPr>
      </p:pic>
      <p:pic>
        <p:nvPicPr>
          <p:cNvPr id="2053" name="Picture 5" descr="C:\SAVE\d\Конкурс на лучший казачий детский сад  2020\казачий конкурс дополнение к среде\IMG_20201117_0853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1124744"/>
            <a:ext cx="3712411" cy="2088232"/>
          </a:xfrm>
          <a:prstGeom prst="rect">
            <a:avLst/>
          </a:prstGeom>
          <a:noFill/>
        </p:spPr>
      </p:pic>
      <p:sp>
        <p:nvSpPr>
          <p:cNvPr id="10" name="Rectangle 70"/>
          <p:cNvSpPr txBox="1">
            <a:spLocks noChangeArrowheads="1"/>
          </p:cNvSpPr>
          <p:nvPr/>
        </p:nvSpPr>
        <p:spPr>
          <a:xfrm>
            <a:off x="395536" y="188640"/>
            <a:ext cx="8496944" cy="72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Развивающая предметно-пространственная 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</a:t>
            </a:r>
            <a:r>
              <a:rPr kumimoji="0" lang="ru-RU" sz="8000" b="1" i="0" u="none" strike="noStrike" kern="1200" cap="none" spc="0" normalizeH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группах казачьей направленности </a:t>
            </a: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A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МБДОУ № 8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SAVE\d\Конкурс на лучший казачий детский сад  2020\фото казачий конкурс среда\РЕМЕСЛЕННИКИ\SDC157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04664"/>
            <a:ext cx="3841976" cy="2881482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645024"/>
            <a:ext cx="364840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573016"/>
            <a:ext cx="3780169" cy="283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76672"/>
            <a:ext cx="448049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68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88640"/>
            <a:ext cx="6428585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5075574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3831" y="3717032"/>
            <a:ext cx="3780169" cy="2835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70"/>
          <p:cNvSpPr txBox="1">
            <a:spLocks noChangeArrowheads="1"/>
          </p:cNvSpPr>
          <p:nvPr/>
        </p:nvSpPr>
        <p:spPr>
          <a:xfrm>
            <a:off x="323528" y="3212976"/>
            <a:ext cx="8496944" cy="3600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8000" b="1" dirty="0" smtClean="0">
                <a:solidFill>
                  <a:srgbClr val="C00A99"/>
                </a:solidFill>
                <a:latin typeface="Times New Roman" pitchFamily="18" charset="0"/>
                <a:cs typeface="Times New Roman" pitchFamily="18" charset="0"/>
              </a:rPr>
              <a:t>Жизнь юных казачат насыщена и  интересна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137</Words>
  <Application>Microsoft Office PowerPoint</Application>
  <PresentationFormat>Экран (4:3)</PresentationFormat>
  <Paragraphs>37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Хорошего Дня</dc:creator>
  <cp:lastModifiedBy>Иванович Иван</cp:lastModifiedBy>
  <cp:revision>43</cp:revision>
  <dcterms:created xsi:type="dcterms:W3CDTF">2022-02-24T12:09:57Z</dcterms:created>
  <dcterms:modified xsi:type="dcterms:W3CDTF">2022-03-04T13:00:56Z</dcterms:modified>
</cp:coreProperties>
</file>