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80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3;&#1072;&#1090;&#1072;&#1096;&#1072;\Documents\detskaya_shou-gruppa_Samanta_-_Gorod_tvoj_i_moj_(iPlayer.f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ша\Desktop\ВИДЫ\zwyVW2s4-ip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286256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ГБДОУ №113 Выборгского р-на </a:t>
            </a:r>
            <a:b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</a:br>
            <a: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г. Санкт-Петербурга</a:t>
            </a: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/>
            </a:r>
            <a:b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</a:b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/>
            </a:r>
            <a:b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Batang" pitchFamily="18" charset="-127"/>
              </a:rPr>
              <a:t>Прогулка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Batang" pitchFamily="18" charset="-127"/>
              </a:rPr>
              <a:t>по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Batang" pitchFamily="18" charset="-127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Batang" pitchFamily="18" charset="-127"/>
              </a:rPr>
              <a:t>весеннему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Batang" pitchFamily="18" charset="-127"/>
              </a:rPr>
              <a:t>городу.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ea typeface="Batang" pitchFamily="18" charset="-127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27809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Batang" pitchFamily="18" charset="-127"/>
              </a:rPr>
              <a:t>Проект группы № 6.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Batang" pitchFamily="18" charset="-127"/>
              </a:rPr>
              <a:t>Авторы : Чернышева Н.Ф.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Batang" pitchFamily="18" charset="-127"/>
              </a:rPr>
              <a:t>           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Batang" pitchFamily="18" charset="-127"/>
              </a:rPr>
              <a:t>     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Batang" pitchFamily="18" charset="-127"/>
              </a:rPr>
              <a:t>Яблуновская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Batang" pitchFamily="18" charset="-127"/>
              </a:rPr>
              <a:t> Е.В.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Batang" pitchFamily="18" charset="-127"/>
              </a:rPr>
              <a:t>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  <a:ea typeface="Batang" pitchFamily="18" charset="-127"/>
            </a:endParaRPr>
          </a:p>
        </p:txBody>
      </p:sp>
      <p:pic>
        <p:nvPicPr>
          <p:cNvPr id="5" name="detskaya_shou-gruppa_Samanta_-_Gorod_tvoj_i_moj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786842" y="6500834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esktop\get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8577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857760"/>
            <a:ext cx="9144000" cy="200024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Наш проект заинтересовал родителей и было решено совершить экскурсию в </a:t>
            </a:r>
            <a:b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Летний Сад.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ша\Desktop\фотки\IMG_0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ша\Desktop\фотки\IMG_0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После замечательной экскурсии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была выпущена фото – газета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«Встреча в Летнем саду».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ша\Desktop\фотки\IMG_0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esktop\ВИДЫ\im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857496"/>
            <a:ext cx="8858280" cy="40005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К Дню Рождения Санкт - Петербурга было решено провести открытое занятие «Прогулка по весеннему городу». К работе над проектом подключилась </a:t>
            </a:r>
            <a:b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Круплёва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 Г. Ю. – наш музыкальный </a:t>
            </a:r>
            <a:b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руководитель.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ша\Desktop\фотки\IMG_0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ша\Desktop\фотки\IMG_0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ша\Desktop\фотки\IMG_0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ша\Desktop\фотки\IMG_0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0"/>
            <a:ext cx="4643438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Цель проекта : воспитывать любовь к своему городу, чувство гордости за его  культуру; сформировать у детей и родителей интерес к культурным ценностям прошлого и настоящего, чувство уважения к его жителям,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традициям.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Наташа\Desktop\ВИДЫ\2211723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2912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ша\Desktop\фотки\IMG_0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cs typeface="Aharoni" pitchFamily="2" charset="-79"/>
              </a:rPr>
              <a:t>На этом празднике дети имели возможность показать свои знания и закрепить их. Они танцевали, читали стихи и пели песни о родном городе. Дети полюбили подвижные игры «Сфинкс» и «По болоту Пётр шёл».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2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cs typeface="Aharoni" pitchFamily="2" charset="-79"/>
              </a:rPr>
              <a:t>Итог: знакомство с городом и его достопримечательностями понравилось не только детям но и родителям. Взрослые и дети с удовольствием проводили вместе время, узнавали новое из истории Санкт-Петербурга. Теперь дети могут с интересом рассказать о своём родном городе.</a:t>
            </a:r>
            <a:endParaRPr lang="ru-RU" b="1" dirty="0">
              <a:solidFill>
                <a:schemeClr val="tx2">
                  <a:lumMod val="50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esktop\ВИДЫ\1402404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857628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Спасибо за внимание!</a:t>
            </a:r>
            <a:endParaRPr lang="ru-RU" sz="6000" dirty="0">
              <a:solidFill>
                <a:srgbClr val="002060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esktop\0078-097-On-vstal-kak-strazh-na-sumrachnom-zalive-Vonzaja-shpili-v-ognenny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57562"/>
            <a:ext cx="8229600" cy="350043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Были поставлены задачи по всем образовательным областям.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Предметно – развивающая среда группы включает в себя уголок « Любимый город».</a:t>
            </a:r>
            <a:b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 нём имеются иллюстрации с видами Санкт – Петербурга, открытки, сувениры, герб и флаг города, настольные игры, </a:t>
            </a:r>
            <a:r>
              <a:rPr lang="ru-RU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пазлы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, макеты исторических зданий.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esktop\фотки\IMG_0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ша\Desktop\фотки\IMG_0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ша\Desktop\ВИДЫ\428px_Spb_col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686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7686" y="142852"/>
            <a:ext cx="4786314" cy="6572296"/>
          </a:xfr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За время работы проекта дети рассматривали иллюстрации, слушали беседы и рассказы об истории </a:t>
            </a:r>
            <a:b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Санкт – Петербурга,</a:t>
            </a:r>
            <a:b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отгадывали загадки, составляли рассказы о семейных экскурсиях.      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4404"/>
            <a:ext cx="9144000" cy="7858180"/>
          </a:xfr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Очень активной была художественная деятельность детей: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они рисовали исторические здания, любимые места Санкт – Петербурга, много времени посвятили изготовлению сувениров, выполняли аппликацию, увлекались раскрасками.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 результате, мы организовали выставку рисунков и сувениров.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ша\Desktop\фотки\IMG_0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</TotalTime>
  <Words>217</Words>
  <Application>Microsoft Office PowerPoint</Application>
  <PresentationFormat>Экран (4:3)</PresentationFormat>
  <Paragraphs>15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ГБДОУ №113 Выборгского р-на  г. Санкт-Петербурга  Прогулка по  весеннему городу.</vt:lpstr>
      <vt:lpstr>Цель проекта : воспитывать любовь к своему городу, чувство гордости за его  культуру; сформировать у детей и родителей интерес к культурным ценностям прошлого и настоящего, чувство уважения к его жителям, традициям.</vt:lpstr>
      <vt:lpstr>Были поставлены задачи по всем образовательным областям.</vt:lpstr>
      <vt:lpstr>Предметно – развивающая среда группы включает в себя уголок « Любимый город». В нём имеются иллюстрации с видами Санкт – Петербурга, открытки, сувениры, герб и флаг города, настольные игры, пазлы, макеты исторических зданий.</vt:lpstr>
      <vt:lpstr>Слайд 5</vt:lpstr>
      <vt:lpstr>Слайд 6</vt:lpstr>
      <vt:lpstr>За время работы проекта дети рассматривали иллюстрации, слушали беседы и рассказы об истории  Санкт – Петербурга, отгадывали загадки, составляли рассказы о семейных экскурсиях.       </vt:lpstr>
      <vt:lpstr>Очень активной была художественная деятельность детей: они рисовали исторические здания, любимые места Санкт – Петербурга, много времени посвятили изготовлению сувениров, выполняли аппликацию, увлекались раскрасками. В результате, мы организовали выставку рисунков и сувениров.</vt:lpstr>
      <vt:lpstr>Слайд 9</vt:lpstr>
      <vt:lpstr>Наш проект заинтересовал родителей и было решено совершить экскурсию в  Летний Сад. </vt:lpstr>
      <vt:lpstr>Слайд 11</vt:lpstr>
      <vt:lpstr>Слайд 12</vt:lpstr>
      <vt:lpstr>После замечательной экскурсии была выпущена фото – газета «Встреча в Летнем саду».</vt:lpstr>
      <vt:lpstr>Слайд 14</vt:lpstr>
      <vt:lpstr>К Дню Рождения Санкт - Петербурга было решено провести открытое занятие «Прогулка по весеннему городу». К работе над проектом подключилась  Круплёва  Г. Ю. – наш музыкальный  руководитель.</vt:lpstr>
      <vt:lpstr>Слайд 16</vt:lpstr>
      <vt:lpstr>Слайд 17</vt:lpstr>
      <vt:lpstr>Слайд 18</vt:lpstr>
      <vt:lpstr>Слайд 19</vt:lpstr>
      <vt:lpstr>Слайд 20</vt:lpstr>
      <vt:lpstr>На этом празднике дети имели возможность показать свои знания и закрепить их. Они танцевали, читали стихи и пели песни о родном городе. Дети полюбили подвижные игры «Сфинкс» и «По болоту Пётр шёл».</vt:lpstr>
      <vt:lpstr>Итог: знакомство с городом и его достопримечательностями понравилось не только детям но и родителям. Взрослые и дети с удовольствием проводили вместе время, узнавали новое из истории Санкт-Петербурга. Теперь дети могут с интересом рассказать о своём родном городе.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Прогулка по весеннему городу.</dc:title>
  <dc:creator>Наташа</dc:creator>
  <cp:lastModifiedBy>Наташа</cp:lastModifiedBy>
  <cp:revision>82</cp:revision>
  <dcterms:created xsi:type="dcterms:W3CDTF">2015-10-24T16:28:51Z</dcterms:created>
  <dcterms:modified xsi:type="dcterms:W3CDTF">2022-02-13T13:18:49Z</dcterms:modified>
</cp:coreProperties>
</file>