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53" r:id="rId2"/>
  </p:sldMasterIdLst>
  <p:notesMasterIdLst>
    <p:notesMasterId r:id="rId19"/>
  </p:notesMasterIdLst>
  <p:handoutMasterIdLst>
    <p:handoutMasterId r:id="rId20"/>
  </p:handoutMasterIdLst>
  <p:sldIdLst>
    <p:sldId id="533" r:id="rId3"/>
    <p:sldId id="517" r:id="rId4"/>
    <p:sldId id="527" r:id="rId5"/>
    <p:sldId id="519" r:id="rId6"/>
    <p:sldId id="522" r:id="rId7"/>
    <p:sldId id="523" r:id="rId8"/>
    <p:sldId id="520" r:id="rId9"/>
    <p:sldId id="521" r:id="rId10"/>
    <p:sldId id="469" r:id="rId11"/>
    <p:sldId id="471" r:id="rId12"/>
    <p:sldId id="530" r:id="rId13"/>
    <p:sldId id="531" r:id="rId14"/>
    <p:sldId id="532" r:id="rId15"/>
    <p:sldId id="473" r:id="rId16"/>
    <p:sldId id="474" r:id="rId17"/>
    <p:sldId id="534" r:id="rId1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38">
          <p15:clr>
            <a:srgbClr val="A4A3A4"/>
          </p15:clr>
        </p15:guide>
        <p15:guide id="2" orient="horz" pos="3968">
          <p15:clr>
            <a:srgbClr val="A4A3A4"/>
          </p15:clr>
        </p15:guide>
        <p15:guide id="3" pos="196">
          <p15:clr>
            <a:srgbClr val="A4A3A4"/>
          </p15:clr>
        </p15:guide>
        <p15:guide id="4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9500" autoAdjust="0"/>
  </p:normalViewPr>
  <p:slideViewPr>
    <p:cSldViewPr snapToGrid="0">
      <p:cViewPr varScale="1">
        <p:scale>
          <a:sx n="69" d="100"/>
          <a:sy n="69" d="100"/>
        </p:scale>
        <p:origin x="-1136" y="-64"/>
      </p:cViewPr>
      <p:guideLst>
        <p:guide orient="horz" pos="938"/>
        <p:guide orient="horz" pos="3968"/>
        <p:guide pos="196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2838" y="-8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88D9A8-8E0F-4DF9-87C6-56F58A7FC3EF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4C36F30-4061-4507-8E21-A423B0408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28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88295D-B1C6-46D3-BF90-5F21420B4BD3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5" tIns="45732" rIns="91465" bIns="4573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65" tIns="45732" rIns="91465" bIns="4573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084E4C2-55E0-4DB4-9FBC-26F608AFC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59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63E6-7A11-484D-92B0-57D69A460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DE-F9B0-4B20-A377-3B3BA2FB1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9EFC-ECE1-4711-960F-13695E334D8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913561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51D1-69F2-4C9D-981D-5615240BA77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143293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7EAB-3702-485A-BEA5-B7BF31E19C1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9570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471-2F1E-4A77-823D-1E851A1EB61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6771615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F48A-8A94-43D0-B556-AC3E594A99F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170649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208-69D7-4771-9384-2329752D742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3983330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E3D5-AEB2-402E-80E3-BC81F6B3E42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000156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BDFD-F648-4F24-A2B8-CF9F20BE661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6864630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B44A-C67B-4149-8D1C-C9435DCFC40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194907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2C10-9905-46B0-8FBD-D579271FCC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63946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A744-48EA-49D2-829B-5F71F3F80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C2E2-BDB3-4D92-BA0F-EF0858BAC78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9188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B47C-2F13-4595-B199-438793D431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18588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00A4-2BFB-443A-99AA-E975CFAE0D0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349663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27CB-805F-4C0D-97AD-B07F675E3C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7068455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8F92-CB35-4CBC-AF69-C170F30BD78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600131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18A6-C769-44D9-B7A5-CD400DD179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413788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CE01-0066-468B-9DFF-3A8E7F6CE7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126798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FB9-6F54-464C-9D37-1326953481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2145315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E7EF-C0C1-485C-8465-B48AC679116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6074556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5203-6EFB-44A4-9C0E-913D74AB223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88515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80C0-B138-42B1-B9A1-455ADF00C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774B-233F-4FFA-9F2C-92C1B52B27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562713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C49D-385F-4037-A19D-76BE6D5FE5D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507697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918-BBFB-4752-8305-683A4C8DECB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318133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325E-2844-47F5-9C2D-9848B06D8E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1109450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FAA-FE4A-44A7-B6D2-AE792FC1C19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6775457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AD9F-3EA0-457D-8F24-639542433AC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3295924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421A-42EE-45F1-8B4A-6A90F44335C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5565553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B9A7-64A5-49DD-A439-1D7556FD2A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770145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E123-DBFA-4E6A-95F1-6BF0133B87B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510280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1529-5A59-4EE4-8E8F-CE40E1199C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20213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8D01-F1ED-4941-975E-081C0C24D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BF2C-883F-49CA-8AFD-FCBE1CC2EC6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146146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9CD8-A0E2-4219-B36E-8F1B366DD4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669011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95E4-E024-4B00-883D-1AC5355479E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5776921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C5C0-A390-4B32-9DA7-2A6FE61E84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7108179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B223-946E-4867-A2AD-E7C35097B6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373444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5DD9-36A8-461D-A879-E39A934C19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783119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09DE-BF7D-4718-9D9C-538F0E1518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5065453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B550-869B-4492-B302-DED57252222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6737765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85A0-73FC-4036-AFFC-D190CB7058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3912877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663-B995-4EBD-BE9A-02AD6976D27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5126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45C-43A3-45E1-9001-09D265F73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C9D2-898A-4F6C-94AC-BF2417313B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07860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F46C-21C6-49E8-AEEF-B946AA85FE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2536848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E12E-8ABC-4C32-9830-5DD9684261F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161911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6FCB-CD8A-48FB-91DD-D42AD12C3E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085555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7B4E-3D28-463C-AA89-B939F4FA7B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155779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DB3F-81EF-4DE5-B11E-C981BD9114F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2151067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2D30-BCF1-4AEB-A9B2-8098C6F16E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246751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7431-88D1-4E6C-8CA9-A237EE350A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6190671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678D-39EC-4B31-86C7-00B835A4960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38279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0F96-D03C-408D-B1E1-18922F0098A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82558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20C0-EDAF-40D4-A64A-984B84A69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75E-13D3-42BE-A14F-52FCFF18455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4386972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606DC-6220-46B2-8BAF-F500B9B7C32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0074779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D6BB-EF2F-4DCB-BC01-84DB2976179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60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4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26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51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76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2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8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6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21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9B222-C690-4BD4-91C6-B543F228965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76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</a:t>
            </a:r>
            <a:r>
              <a:rPr lang="en-US" err="1">
                <a:solidFill>
                  <a:srgbClr val="000000"/>
                </a:solidFill>
              </a:rPr>
              <a:t>Тема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презентации</a:t>
            </a:r>
            <a:r>
              <a:rPr lang="en-US">
                <a:solidFill>
                  <a:srgbClr val="000000"/>
                </a:solidFill>
              </a:rPr>
              <a:t> | xx/xx/xx</a:t>
            </a:r>
          </a:p>
        </p:txBody>
      </p:sp>
    </p:spTree>
    <p:extLst>
      <p:ext uri="{BB962C8B-B14F-4D97-AF65-F5344CB8AC3E}">
        <p14:creationId xmlns:p14="http://schemas.microsoft.com/office/powerpoint/2010/main" val="1493813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8D297-C546-442B-9B1A-E5C9785520B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357352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BAAB-CE9C-47D2-84B1-084C478A80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| Доклад Н Северной ж.д. | 29/02/12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38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3126-AF03-4E56-AB37-BCA22F2173A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| Доклад Н Северной ж.д. | 29/02/12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88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7138-7CBC-4A29-B55E-FC94DE920CF6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24.02.2022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5A24-F6C3-4E99-A96E-2F5864E7E3DD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803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3545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05200"/>
            <a:ext cx="5562600" cy="838200"/>
          </a:xfrm>
        </p:spPr>
        <p:txBody>
          <a:bodyPr>
            <a:normAutofit/>
          </a:bodyPr>
          <a:lstStyle>
            <a:lvl1pPr algn="l">
              <a:defRPr sz="2200" spc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599"/>
            <a:ext cx="5562600" cy="68580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028267"/>
            <a:ext cx="2657475" cy="508528"/>
          </a:xfrm>
        </p:spPr>
        <p:txBody>
          <a:bodyPr anchor="b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0768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589594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1ABD-00D3-4B3B-B93B-2FEB9500A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7439245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54637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64881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91" y="483551"/>
            <a:ext cx="8427338" cy="1362075"/>
          </a:xfrm>
        </p:spPr>
        <p:txBody>
          <a:bodyPr>
            <a:normAutofit/>
          </a:bodyPr>
          <a:lstStyle>
            <a:lvl1pPr algn="l">
              <a:defRPr sz="22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0CEB0-9B5F-4A05-A1CF-17FC24F415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3206016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4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7"/>
            <a:ext cx="366712" cy="365125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6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8300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2819"/>
            <a:ext cx="366712" cy="365125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6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636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3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8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9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CBAD-1976-49CB-A645-EF669F417E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073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4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7"/>
            <a:ext cx="366712" cy="365125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6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8300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2819"/>
            <a:ext cx="366712" cy="365125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6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636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3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8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9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CBAD-1976-49CB-A645-EF669F417E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195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539B3B-0531-4867-88CA-85F530FED08A}" type="datetime1">
              <a:rPr lang="ru-RU" smtClean="0">
                <a:solidFill>
                  <a:srgbClr val="000000"/>
                </a:solidFill>
              </a:rPr>
              <a:pPr/>
              <a:t>24.02.2022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552F-A98F-48CA-846D-BFCFBEB94B4C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979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2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8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6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21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5745-B9C1-46B0-BD47-E92811BE1A2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| Доклад Н Северной ж.д. | 29/02/12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469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636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6" name="Picture 17" descr="rzd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27" y="392036"/>
            <a:ext cx="8458242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5915" y="1845737"/>
            <a:ext cx="8453436" cy="43215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0" indent="0" algn="l">
              <a:spcBef>
                <a:spcPts val="0"/>
              </a:spcBef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0228D5E-3460-4D96-87D2-07C72950DC9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484135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7" descr="rzd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3" y="1930398"/>
            <a:ext cx="7013575" cy="42321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7516813" y="1930399"/>
            <a:ext cx="1252537" cy="423216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CB8C8-12C2-4946-B545-FBA3285EB12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9069968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7" descr="rzd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3" y="1930398"/>
            <a:ext cx="7013575" cy="42321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7516813" y="1930399"/>
            <a:ext cx="1252537" cy="423216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CB8C8-12C2-4946-B545-FBA3285EB12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4122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7211-7C94-42FC-8F6E-624733BEB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8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3" y="1930398"/>
            <a:ext cx="7013575" cy="42321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7516813" y="1930399"/>
            <a:ext cx="1252537" cy="423216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542F3-6FF4-4001-8F14-B308E4A593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4097396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B296-DE2B-42B9-81BE-709E942A796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</a:t>
            </a:r>
            <a:r>
              <a:rPr lang="en-US" err="1">
                <a:solidFill>
                  <a:srgbClr val="000000"/>
                </a:solidFill>
              </a:rPr>
              <a:t>Тема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презентации</a:t>
            </a:r>
            <a:r>
              <a:rPr lang="en-US">
                <a:solidFill>
                  <a:srgbClr val="000000"/>
                </a:solidFill>
              </a:rPr>
              <a:t> | xx/xx/xx</a:t>
            </a:r>
          </a:p>
        </p:txBody>
      </p:sp>
    </p:spTree>
    <p:extLst>
      <p:ext uri="{BB962C8B-B14F-4D97-AF65-F5344CB8AC3E}">
        <p14:creationId xmlns:p14="http://schemas.microsoft.com/office/powerpoint/2010/main" val="33536503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B296-DE2B-42B9-81BE-709E942A796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</a:t>
            </a:r>
            <a:r>
              <a:rPr lang="en-US" err="1">
                <a:solidFill>
                  <a:srgbClr val="000000"/>
                </a:solidFill>
              </a:rPr>
              <a:t>Тема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презентации</a:t>
            </a:r>
            <a:r>
              <a:rPr lang="en-US">
                <a:solidFill>
                  <a:srgbClr val="000000"/>
                </a:solidFill>
              </a:rPr>
              <a:t> | xx/xx/xx</a:t>
            </a:r>
          </a:p>
        </p:txBody>
      </p:sp>
    </p:spTree>
    <p:extLst>
      <p:ext uri="{BB962C8B-B14F-4D97-AF65-F5344CB8AC3E}">
        <p14:creationId xmlns:p14="http://schemas.microsoft.com/office/powerpoint/2010/main" val="22029573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2"/>
          </p:nvPr>
        </p:nvSpPr>
        <p:spPr>
          <a:xfrm>
            <a:off x="153988" y="917575"/>
            <a:ext cx="8863012" cy="5680075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B2CC9-CE7F-47FA-87D5-82F12CF16FD5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474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6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57158" y="1400176"/>
            <a:ext cx="8429684" cy="4762384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81B7F-4420-4A2E-B873-7B997D555E4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22/05/12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827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517DC-B25F-4FA0-87E6-4A776E9A49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235219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8C86-A076-4E96-81F2-9283AE94EA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94358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8C86-A076-4E96-81F2-9283AE94EA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638701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07" tIns="45705" rIns="91407" bIns="45705" anchor="ctr"/>
          <a:lstStyle/>
          <a:p>
            <a:pPr algn="ctr" defTabSz="457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07" tIns="45705" rIns="91407" bIns="45705" anchor="ctr"/>
          <a:lstStyle/>
          <a:p>
            <a:pPr algn="ctr" defTabSz="457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6" y="1930401"/>
            <a:ext cx="7013575" cy="42321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7516814" y="1930402"/>
            <a:ext cx="1252537" cy="423216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427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06D4C-6E3B-43C8-A10A-1079DE78D4B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|Северная железная дорога/2013г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834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07" tIns="45705" rIns="91407" bIns="45705" anchor="ctr"/>
          <a:lstStyle/>
          <a:p>
            <a:pPr algn="ctr" defTabSz="457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07" tIns="45705" rIns="91407" bIns="45705" anchor="ctr"/>
          <a:lstStyle/>
          <a:p>
            <a:pPr algn="ctr" defTabSz="457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7" y="1930400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7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4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200AF-16CC-42C0-800B-3A0499484E5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|Северная железная дорога/2013г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19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0A04-D162-4DD3-9BDE-B604DE6FC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2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8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6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21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5745-B9C1-46B0-BD47-E92811BE1A2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| Доклад Н Северной ж.д. | 29/02/12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939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B9FA-55C1-4D34-9E08-8FAF7AFDD068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24.02.2022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43705-8EA6-4A88-A9B4-F6334BE6B71A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838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2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8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6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21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5745-B9C1-46B0-BD47-E92811BE1A2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7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| Доклад Н Северной ж.д. | 29/02/12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83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355048"/>
          </a:xfr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201613" y="6597650"/>
            <a:ext cx="2301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457200" eaLnBrk="1" hangingPunct="1">
              <a:spcBef>
                <a:spcPct val="50000"/>
              </a:spcBef>
              <a:defRPr/>
            </a:pPr>
            <a:fld id="{E18AD7E3-A8CC-448C-A9C8-6A880DDB9412}" type="slidenum">
              <a:rPr lang="en-US" sz="1000" smtClean="0">
                <a:solidFill>
                  <a:prstClr val="black"/>
                </a:solidFill>
                <a:latin typeface="Verdana" charset="0"/>
              </a:rPr>
              <a:pPr algn="r" defTabSz="457200" eaLnBrk="1" hangingPunct="1">
                <a:spcBef>
                  <a:spcPct val="50000"/>
                </a:spcBef>
                <a:defRPr/>
              </a:pPr>
              <a:t>‹#›</a:t>
            </a:fld>
            <a:endParaRPr lang="en-US" sz="1000" dirty="0" smtClean="0">
              <a:solidFill>
                <a:prstClr val="black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0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206164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299543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1732069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181807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908753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29749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9EFC-ECE1-4711-960F-13695E334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9012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CAB4-E654-4A2C-920C-EF390B08B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51D1-69F2-4C9D-981D-5615240BA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7EAB-3702-485A-BEA5-B7BF31E19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471-2F1E-4A77-823D-1E851A1EB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F48A-8A94-43D0-B556-AC3E594A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208-69D7-4771-9384-2329752D7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E3D5-AEB2-402E-80E3-BC81F6B3E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BDFD-F648-4F24-A2B8-CF9F20BE6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B44A-C67B-4149-8D1C-C9435DCFC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2C10-9905-46B0-8FBD-D579271FC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C2E2-BDB3-4D92-BA0F-EF0858BAC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C81A-98D6-4D3D-99B1-868B01FFD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B47C-2F13-4595-B199-438793D43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00A4-2BFB-443A-99AA-E975CFAE0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27CB-805F-4C0D-97AD-B07F675E3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8F92-CB35-4CBC-AF69-C170F30BD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18A6-C769-44D9-B7A5-CD400DD17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CE01-0066-468B-9DFF-3A8E7F6CE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FB9-6F54-464C-9D37-132695348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E7EF-C0C1-485C-8465-B48AC6791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5203-6EFB-44A4-9C0E-913D74AB2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774B-233F-4FFA-9F2C-92C1B52B2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7849-D456-40ED-9CD5-5CF6DE70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C49D-385F-4037-A19D-76BE6D5FE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918-BBFB-4752-8305-683A4C8DE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325E-2844-47F5-9C2D-9848B06D8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FAA-FE4A-44A7-B6D2-AE792FC1C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AD9F-3EA0-457D-8F24-639542433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421A-42EE-45F1-8B4A-6A90F4433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B9A7-64A5-49DD-A439-1D7556FD2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E123-DBFA-4E6A-95F1-6BF0133B8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1529-5A59-4EE4-8E8F-CE40E1199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BF2C-883F-49CA-8AFD-FCBE1CC2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C261-A5BA-4DA7-8ACA-F282C90BC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</a:t>
            </a:r>
            <a:r>
              <a:rPr lang="en-US" err="1"/>
              <a:t>Тема</a:t>
            </a:r>
            <a:r>
              <a:rPr lang="en-US"/>
              <a:t> </a:t>
            </a:r>
            <a:r>
              <a:rPr lang="en-US" err="1"/>
              <a:t>презентации</a:t>
            </a:r>
            <a:r>
              <a:rPr lang="en-US"/>
              <a:t> | xx/xx/xx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9CD8-A0E2-4219-B36E-8F1B366DD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95E4-E024-4B00-883D-1AC535547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C5C0-A390-4B32-9DA7-2A6FE61E8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B223-946E-4867-A2AD-E7C35097B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5DD9-36A8-461D-A879-E39A934C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09DE-BF7D-4718-9D9C-538F0E151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B550-869B-4492-B302-DED572522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85A0-73FC-4036-AFFC-D190CB705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663-B995-4EBD-BE9A-02AD6976D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C9D2-898A-4F6C-94AC-BF2417313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A0B2-9170-46AC-A943-3B82656FD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F46C-21C6-49E8-AEEF-B946AA85F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E12E-8ABC-4C32-9830-5DD968426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6FCB-CD8A-48FB-91DD-D42AD12C3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7B4E-3D28-463C-AA89-B939F4FA7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DB3F-81EF-4DE5-B11E-C981BD911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2D30-BCF1-4AEB-A9B2-8098C6F16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7431-88D1-4E6C-8CA9-A237EE35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678D-39EC-4B31-86C7-00B835A49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0F96-D03C-408D-B1E1-18922F009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75E-13D3-42BE-A14F-52FCFF184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95E7B-1C45-4E2A-91FB-C774C53E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4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7"/>
            <a:ext cx="366712" cy="365125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6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8300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2819"/>
            <a:ext cx="366712" cy="365125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6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636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3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8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9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CBAD-1976-49CB-A645-EF669F417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4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7"/>
            <a:ext cx="366712" cy="365125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6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8300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2819"/>
            <a:ext cx="366712" cy="365125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6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636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3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8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9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404"/>
            <a:ext cx="4140199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76"/>
            <a:ext cx="4140200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CBAD-1976-49CB-A645-EF669F417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09CE-BB33-4DA0-934C-EEA62E988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3545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05200"/>
            <a:ext cx="5562600" cy="838200"/>
          </a:xfrm>
        </p:spPr>
        <p:txBody>
          <a:bodyPr>
            <a:normAutofit/>
          </a:bodyPr>
          <a:lstStyle>
            <a:lvl1pPr algn="l">
              <a:defRPr sz="2200" spc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599"/>
            <a:ext cx="5562600" cy="68580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028267"/>
            <a:ext cx="2657475" cy="508528"/>
          </a:xfrm>
        </p:spPr>
        <p:txBody>
          <a:bodyPr anchor="b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7240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21ED9-A459-4D74-ABE7-72B34A2E3B7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44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63E6-7A11-484D-92B0-57D69A46001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603920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CAB4-E654-4A2C-920C-EF390B08BC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402893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C81A-98D6-4D3D-99B1-868B01FFD9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7518560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7849-D456-40ED-9CD5-5CF6DE701C6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6132585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C261-A5BA-4DA7-8ACA-F282C90BCFD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</a:t>
            </a:r>
            <a:r>
              <a:rPr lang="en-US" err="1">
                <a:solidFill>
                  <a:srgbClr val="000000"/>
                </a:solidFill>
              </a:rPr>
              <a:t>Тема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презентации</a:t>
            </a:r>
            <a:r>
              <a:rPr lang="en-US">
                <a:solidFill>
                  <a:srgbClr val="000000"/>
                </a:solidFill>
              </a:rPr>
              <a:t> | xx/xx/xx</a:t>
            </a:r>
          </a:p>
        </p:txBody>
      </p:sp>
    </p:spTree>
    <p:extLst>
      <p:ext uri="{BB962C8B-B14F-4D97-AF65-F5344CB8AC3E}">
        <p14:creationId xmlns:p14="http://schemas.microsoft.com/office/powerpoint/2010/main" val="20835106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A0B2-9170-46AC-A943-3B82656FD57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15227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95E7B-1C45-4E2A-91FB-C774C53E3DD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2400439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09CE-BB33-4DA0-934C-EEA62E9884B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20160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F9B-7155-40AF-BF4E-AF552839F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F9B-7155-40AF-BF4E-AF552839F6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513870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DE-F9B0-4B20-A377-3B3BA2FB1D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722499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A744-48EA-49D2-829B-5F71F3F803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05465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80C0-B138-42B1-B9A1-455ADF00CA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032473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8D01-F1ED-4941-975E-081C0C24DF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149837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45C-43A3-45E1-9001-09D265F732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50045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20C0-EDAF-40D4-A64A-984B84A69CA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4273483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1ABD-00D3-4B3B-B93B-2FEB9500AD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27851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7211-7C94-42FC-8F6E-624733BEBAA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0115269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0A04-D162-4DD3-9BDE-B604DE6FC8A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17614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22.xml"/><Relationship Id="rId47" Type="http://schemas.openxmlformats.org/officeDocument/2006/relationships/slideLayout" Target="../slideLayouts/slideLayout127.xml"/><Relationship Id="rId63" Type="http://schemas.openxmlformats.org/officeDocument/2006/relationships/slideLayout" Target="../slideLayouts/slideLayout143.xml"/><Relationship Id="rId68" Type="http://schemas.openxmlformats.org/officeDocument/2006/relationships/slideLayout" Target="../slideLayouts/slideLayout148.xml"/><Relationship Id="rId84" Type="http://schemas.openxmlformats.org/officeDocument/2006/relationships/slideLayout" Target="../slideLayouts/slideLayout164.xml"/><Relationship Id="rId89" Type="http://schemas.openxmlformats.org/officeDocument/2006/relationships/slideLayout" Target="../slideLayouts/slideLayout169.xml"/><Relationship Id="rId112" Type="http://schemas.openxmlformats.org/officeDocument/2006/relationships/image" Target="../media/image1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9.xml"/><Relationship Id="rId107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40" Type="http://schemas.openxmlformats.org/officeDocument/2006/relationships/slideLayout" Target="../slideLayouts/slideLayout120.xml"/><Relationship Id="rId45" Type="http://schemas.openxmlformats.org/officeDocument/2006/relationships/slideLayout" Target="../slideLayouts/slideLayout125.xml"/><Relationship Id="rId53" Type="http://schemas.openxmlformats.org/officeDocument/2006/relationships/slideLayout" Target="../slideLayouts/slideLayout133.xml"/><Relationship Id="rId58" Type="http://schemas.openxmlformats.org/officeDocument/2006/relationships/slideLayout" Target="../slideLayouts/slideLayout138.xml"/><Relationship Id="rId66" Type="http://schemas.openxmlformats.org/officeDocument/2006/relationships/slideLayout" Target="../slideLayouts/slideLayout146.xml"/><Relationship Id="rId74" Type="http://schemas.openxmlformats.org/officeDocument/2006/relationships/slideLayout" Target="../slideLayouts/slideLayout154.xml"/><Relationship Id="rId79" Type="http://schemas.openxmlformats.org/officeDocument/2006/relationships/slideLayout" Target="../slideLayouts/slideLayout159.xml"/><Relationship Id="rId87" Type="http://schemas.openxmlformats.org/officeDocument/2006/relationships/slideLayout" Target="../slideLayouts/slideLayout167.xml"/><Relationship Id="rId102" Type="http://schemas.openxmlformats.org/officeDocument/2006/relationships/slideLayout" Target="../slideLayouts/slideLayout182.xml"/><Relationship Id="rId110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85.xml"/><Relationship Id="rId61" Type="http://schemas.openxmlformats.org/officeDocument/2006/relationships/slideLayout" Target="../slideLayouts/slideLayout141.xml"/><Relationship Id="rId82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70.xml"/><Relationship Id="rId95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43" Type="http://schemas.openxmlformats.org/officeDocument/2006/relationships/slideLayout" Target="../slideLayouts/slideLayout123.xml"/><Relationship Id="rId48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36.xml"/><Relationship Id="rId64" Type="http://schemas.openxmlformats.org/officeDocument/2006/relationships/slideLayout" Target="../slideLayouts/slideLayout144.xml"/><Relationship Id="rId69" Type="http://schemas.openxmlformats.org/officeDocument/2006/relationships/slideLayout" Target="../slideLayouts/slideLayout149.xml"/><Relationship Id="rId77" Type="http://schemas.openxmlformats.org/officeDocument/2006/relationships/slideLayout" Target="../slideLayouts/slideLayout157.xml"/><Relationship Id="rId100" Type="http://schemas.openxmlformats.org/officeDocument/2006/relationships/slideLayout" Target="../slideLayouts/slideLayout180.xml"/><Relationship Id="rId105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88.xml"/><Relationship Id="rId51" Type="http://schemas.openxmlformats.org/officeDocument/2006/relationships/slideLayout" Target="../slideLayouts/slideLayout131.xml"/><Relationship Id="rId72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160.xml"/><Relationship Id="rId85" Type="http://schemas.openxmlformats.org/officeDocument/2006/relationships/slideLayout" Target="../slideLayouts/slideLayout165.xml"/><Relationship Id="rId93" Type="http://schemas.openxmlformats.org/officeDocument/2006/relationships/slideLayout" Target="../slideLayouts/slideLayout173.xml"/><Relationship Id="rId9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26.xml"/><Relationship Id="rId59" Type="http://schemas.openxmlformats.org/officeDocument/2006/relationships/slideLayout" Target="../slideLayouts/slideLayout139.xml"/><Relationship Id="rId67" Type="http://schemas.openxmlformats.org/officeDocument/2006/relationships/slideLayout" Target="../slideLayouts/slideLayout147.xml"/><Relationship Id="rId103" Type="http://schemas.openxmlformats.org/officeDocument/2006/relationships/slideLayout" Target="../slideLayouts/slideLayout183.xml"/><Relationship Id="rId108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21.xml"/><Relationship Id="rId54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42.xml"/><Relationship Id="rId70" Type="http://schemas.openxmlformats.org/officeDocument/2006/relationships/slideLayout" Target="../slideLayouts/slideLayout150.xml"/><Relationship Id="rId75" Type="http://schemas.openxmlformats.org/officeDocument/2006/relationships/slideLayout" Target="../slideLayouts/slideLayout155.xml"/><Relationship Id="rId83" Type="http://schemas.openxmlformats.org/officeDocument/2006/relationships/slideLayout" Target="../slideLayouts/slideLayout163.xml"/><Relationship Id="rId88" Type="http://schemas.openxmlformats.org/officeDocument/2006/relationships/slideLayout" Target="../slideLayouts/slideLayout168.xml"/><Relationship Id="rId91" Type="http://schemas.openxmlformats.org/officeDocument/2006/relationships/slideLayout" Target="../slideLayouts/slideLayout171.xml"/><Relationship Id="rId96" Type="http://schemas.openxmlformats.org/officeDocument/2006/relationships/slideLayout" Target="../slideLayouts/slideLayout176.xml"/><Relationship Id="rId111" Type="http://schemas.openxmlformats.org/officeDocument/2006/relationships/theme" Target="../theme/theme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49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37.xml"/><Relationship Id="rId106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11.xml"/><Relationship Id="rId44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32.xml"/><Relationship Id="rId60" Type="http://schemas.openxmlformats.org/officeDocument/2006/relationships/slideLayout" Target="../slideLayouts/slideLayout140.xml"/><Relationship Id="rId65" Type="http://schemas.openxmlformats.org/officeDocument/2006/relationships/slideLayout" Target="../slideLayouts/slideLayout145.xml"/><Relationship Id="rId73" Type="http://schemas.openxmlformats.org/officeDocument/2006/relationships/slideLayout" Target="../slideLayouts/slideLayout153.xml"/><Relationship Id="rId78" Type="http://schemas.openxmlformats.org/officeDocument/2006/relationships/slideLayout" Target="../slideLayouts/slideLayout158.xml"/><Relationship Id="rId81" Type="http://schemas.openxmlformats.org/officeDocument/2006/relationships/slideLayout" Target="../slideLayouts/slideLayout161.xml"/><Relationship Id="rId86" Type="http://schemas.openxmlformats.org/officeDocument/2006/relationships/slideLayout" Target="../slideLayouts/slideLayout166.xml"/><Relationship Id="rId94" Type="http://schemas.openxmlformats.org/officeDocument/2006/relationships/slideLayout" Target="../slideLayouts/slideLayout174.xml"/><Relationship Id="rId99" Type="http://schemas.openxmlformats.org/officeDocument/2006/relationships/slideLayout" Target="../slideLayouts/slideLayout179.xml"/><Relationship Id="rId101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9.xml"/><Relationship Id="rId109" Type="http://schemas.openxmlformats.org/officeDocument/2006/relationships/slideLayout" Target="../slideLayouts/slideLayout189.xml"/><Relationship Id="rId34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30.xml"/><Relationship Id="rId55" Type="http://schemas.openxmlformats.org/officeDocument/2006/relationships/slideLayout" Target="../slideLayouts/slideLayout135.xml"/><Relationship Id="rId76" Type="http://schemas.openxmlformats.org/officeDocument/2006/relationships/slideLayout" Target="../slideLayouts/slideLayout156.xml"/><Relationship Id="rId97" Type="http://schemas.openxmlformats.org/officeDocument/2006/relationships/slideLayout" Target="../slideLayouts/slideLayout177.xml"/><Relationship Id="rId104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87.xml"/><Relationship Id="rId71" Type="http://schemas.openxmlformats.org/officeDocument/2006/relationships/slideLayout" Target="../slideLayouts/slideLayout151.xml"/><Relationship Id="rId92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solidFill>
                <a:schemeClr val="lt1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71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A7260-8BDF-4153-AB1D-640444A065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31" name="Picture 17" descr="rzd_logo.png"/>
          <p:cNvPicPr>
            <a:picLocks noChangeAspect="1"/>
          </p:cNvPicPr>
          <p:nvPr userDrawn="1"/>
        </p:nvPicPr>
        <p:blipFill>
          <a:blip r:embed="rId8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4" r:id="rId52"/>
    <p:sldLayoutId id="2147483785" r:id="rId53"/>
    <p:sldLayoutId id="2147483786" r:id="rId54"/>
    <p:sldLayoutId id="2147483787" r:id="rId55"/>
    <p:sldLayoutId id="2147483788" r:id="rId56"/>
    <p:sldLayoutId id="2147483789" r:id="rId57"/>
    <p:sldLayoutId id="2147483790" r:id="rId58"/>
    <p:sldLayoutId id="2147483791" r:id="rId59"/>
    <p:sldLayoutId id="2147483792" r:id="rId60"/>
    <p:sldLayoutId id="2147483793" r:id="rId61"/>
    <p:sldLayoutId id="2147483794" r:id="rId62"/>
    <p:sldLayoutId id="2147483795" r:id="rId63"/>
    <p:sldLayoutId id="2147483796" r:id="rId64"/>
    <p:sldLayoutId id="2147483797" r:id="rId65"/>
    <p:sldLayoutId id="2147483798" r:id="rId66"/>
    <p:sldLayoutId id="2147483799" r:id="rId67"/>
    <p:sldLayoutId id="2147483800" r:id="rId68"/>
    <p:sldLayoutId id="2147483801" r:id="rId69"/>
    <p:sldLayoutId id="2147483818" r:id="rId70"/>
    <p:sldLayoutId id="2147483820" r:id="rId71"/>
    <p:sldLayoutId id="2147483822" r:id="rId72"/>
    <p:sldLayoutId id="2147483823" r:id="rId73"/>
    <p:sldLayoutId id="2147483846" r:id="rId74"/>
    <p:sldLayoutId id="2147483848" r:id="rId75"/>
    <p:sldLayoutId id="2147483849" r:id="rId76"/>
    <p:sldLayoutId id="2147483850" r:id="rId77"/>
    <p:sldLayoutId id="2147483851" r:id="rId78"/>
    <p:sldLayoutId id="2147483852" r:id="rId79"/>
    <p:sldLayoutId id="2147483964" r:id="rId8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71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A7260-8BDF-4153-AB1D-640444A06545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1" name="Picture 17" descr="rzd_logo.png"/>
          <p:cNvPicPr>
            <a:picLocks noChangeAspect="1"/>
          </p:cNvPicPr>
          <p:nvPr userDrawn="1"/>
        </p:nvPicPr>
        <p:blipFill>
          <a:blip r:embed="rId11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769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  <p:sldLayoutId id="2147483878" r:id="rId25"/>
    <p:sldLayoutId id="2147483879" r:id="rId26"/>
    <p:sldLayoutId id="2147483880" r:id="rId27"/>
    <p:sldLayoutId id="2147483881" r:id="rId28"/>
    <p:sldLayoutId id="2147483882" r:id="rId29"/>
    <p:sldLayoutId id="2147483883" r:id="rId30"/>
    <p:sldLayoutId id="2147483884" r:id="rId31"/>
    <p:sldLayoutId id="2147483885" r:id="rId32"/>
    <p:sldLayoutId id="2147483886" r:id="rId33"/>
    <p:sldLayoutId id="2147483887" r:id="rId34"/>
    <p:sldLayoutId id="2147483888" r:id="rId35"/>
    <p:sldLayoutId id="2147483889" r:id="rId36"/>
    <p:sldLayoutId id="2147483890" r:id="rId37"/>
    <p:sldLayoutId id="2147483891" r:id="rId38"/>
    <p:sldLayoutId id="2147483892" r:id="rId39"/>
    <p:sldLayoutId id="2147483893" r:id="rId40"/>
    <p:sldLayoutId id="2147483894" r:id="rId41"/>
    <p:sldLayoutId id="2147483895" r:id="rId42"/>
    <p:sldLayoutId id="2147483896" r:id="rId43"/>
    <p:sldLayoutId id="2147483897" r:id="rId44"/>
    <p:sldLayoutId id="2147483898" r:id="rId45"/>
    <p:sldLayoutId id="2147483899" r:id="rId46"/>
    <p:sldLayoutId id="2147483900" r:id="rId47"/>
    <p:sldLayoutId id="2147483901" r:id="rId48"/>
    <p:sldLayoutId id="2147483902" r:id="rId49"/>
    <p:sldLayoutId id="2147483903" r:id="rId50"/>
    <p:sldLayoutId id="2147483904" r:id="rId51"/>
    <p:sldLayoutId id="2147483905" r:id="rId52"/>
    <p:sldLayoutId id="2147483906" r:id="rId53"/>
    <p:sldLayoutId id="2147483907" r:id="rId54"/>
    <p:sldLayoutId id="2147483908" r:id="rId55"/>
    <p:sldLayoutId id="2147483909" r:id="rId56"/>
    <p:sldLayoutId id="2147483910" r:id="rId57"/>
    <p:sldLayoutId id="2147483911" r:id="rId58"/>
    <p:sldLayoutId id="2147483912" r:id="rId59"/>
    <p:sldLayoutId id="2147483913" r:id="rId60"/>
    <p:sldLayoutId id="2147483914" r:id="rId61"/>
    <p:sldLayoutId id="2147483915" r:id="rId62"/>
    <p:sldLayoutId id="2147483916" r:id="rId63"/>
    <p:sldLayoutId id="2147483917" r:id="rId64"/>
    <p:sldLayoutId id="2147483918" r:id="rId65"/>
    <p:sldLayoutId id="2147483919" r:id="rId66"/>
    <p:sldLayoutId id="2147483920" r:id="rId67"/>
    <p:sldLayoutId id="2147483921" r:id="rId68"/>
    <p:sldLayoutId id="2147483922" r:id="rId69"/>
    <p:sldLayoutId id="2147483923" r:id="rId70"/>
    <p:sldLayoutId id="2147483924" r:id="rId71"/>
    <p:sldLayoutId id="2147483925" r:id="rId72"/>
    <p:sldLayoutId id="2147483926" r:id="rId73"/>
    <p:sldLayoutId id="2147483927" r:id="rId74"/>
    <p:sldLayoutId id="2147483928" r:id="rId75"/>
    <p:sldLayoutId id="2147483929" r:id="rId76"/>
    <p:sldLayoutId id="2147483930" r:id="rId77"/>
    <p:sldLayoutId id="2147483931" r:id="rId78"/>
    <p:sldLayoutId id="2147483932" r:id="rId79"/>
    <p:sldLayoutId id="2147483933" r:id="rId80"/>
    <p:sldLayoutId id="2147483934" r:id="rId81"/>
    <p:sldLayoutId id="2147483935" r:id="rId82"/>
    <p:sldLayoutId id="2147483936" r:id="rId83"/>
    <p:sldLayoutId id="2147483937" r:id="rId84"/>
    <p:sldLayoutId id="2147483938" r:id="rId85"/>
    <p:sldLayoutId id="2147483939" r:id="rId86"/>
    <p:sldLayoutId id="2147483940" r:id="rId87"/>
    <p:sldLayoutId id="2147483941" r:id="rId88"/>
    <p:sldLayoutId id="2147483942" r:id="rId89"/>
    <p:sldLayoutId id="2147483943" r:id="rId90"/>
    <p:sldLayoutId id="2147483944" r:id="rId91"/>
    <p:sldLayoutId id="2147483945" r:id="rId92"/>
    <p:sldLayoutId id="2147483946" r:id="rId93"/>
    <p:sldLayoutId id="2147483947" r:id="rId94"/>
    <p:sldLayoutId id="2147483948" r:id="rId95"/>
    <p:sldLayoutId id="2147483949" r:id="rId96"/>
    <p:sldLayoutId id="2147483950" r:id="rId97"/>
    <p:sldLayoutId id="2147483951" r:id="rId98"/>
    <p:sldLayoutId id="2147483952" r:id="rId99"/>
    <p:sldLayoutId id="2147483953" r:id="rId100"/>
    <p:sldLayoutId id="2147483954" r:id="rId101"/>
    <p:sldLayoutId id="2147483955" r:id="rId102"/>
    <p:sldLayoutId id="2147483956" r:id="rId103"/>
    <p:sldLayoutId id="2147483957" r:id="rId104"/>
    <p:sldLayoutId id="2147483958" r:id="rId105"/>
    <p:sldLayoutId id="2147483959" r:id="rId106"/>
    <p:sldLayoutId id="2147483960" r:id="rId107"/>
    <p:sldLayoutId id="2147483961" r:id="rId108"/>
    <p:sldLayoutId id="2147483962" r:id="rId109"/>
    <p:sldLayoutId id="2147483963" r:id="rId11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4.tiff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cover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b="14098"/>
          <a:stretch/>
        </p:blipFill>
        <p:spPr bwMode="auto">
          <a:xfrm>
            <a:off x="0" y="1543091"/>
            <a:ext cx="9144000" cy="480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0"/>
          <p:cNvSpPr txBox="1">
            <a:spLocks/>
          </p:cNvSpPr>
          <p:nvPr/>
        </p:nvSpPr>
        <p:spPr>
          <a:xfrm>
            <a:off x="2931683" y="1249252"/>
            <a:ext cx="6057772" cy="196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Segoe Print" pitchFamily="2" charset="0"/>
              <a:ea typeface="+mj-ea"/>
              <a:cs typeface="Verdana" charset="0"/>
            </a:endParaRPr>
          </a:p>
        </p:txBody>
      </p:sp>
      <p:pic>
        <p:nvPicPr>
          <p:cNvPr id="335874" name="Picture 2" descr="C:\Users\User\Desktop\эмблема без надписи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" y="-61003"/>
            <a:ext cx="1671432" cy="11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1384" y="70629"/>
            <a:ext cx="847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Частное общеобразовательное учреждение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«Школа-интернат № 30 среднего общего образования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открытого акционерного общества «Российские железные дороги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(дошкольное образование)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0412" y="1535163"/>
            <a:ext cx="58478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подходы к формированию творческих способностей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процессе изобразительной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27" y="2771874"/>
            <a:ext cx="2060575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" r="17058" b="1"/>
          <a:stretch/>
        </p:blipFill>
        <p:spPr>
          <a:xfrm>
            <a:off x="1264771" y="3702576"/>
            <a:ext cx="4519670" cy="2937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29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178743"/>
            <a:ext cx="9144001" cy="9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Мы любим заниматься</a:t>
            </a:r>
          </a:p>
          <a:p>
            <a:pPr algn="ctr">
              <a:lnSpc>
                <a:spcPts val="2200"/>
              </a:lnSpc>
            </a:pPr>
            <a:endParaRPr lang="ru-RU" sz="2900" b="1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900" b="1" i="1" dirty="0" smtClean="0">
                <a:solidFill>
                  <a:srgbClr val="C00000"/>
                </a:solidFill>
                <a:cs typeface="Arial" pitchFamily="34" charset="0"/>
              </a:rPr>
              <a:t>КВИЛЛИНГОМ</a:t>
            </a:r>
          </a:p>
        </p:txBody>
      </p:sp>
      <p:pic>
        <p:nvPicPr>
          <p:cNvPr id="335875" name="Picture 3" descr="F:\квилинг занят 2019 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28393" r="15632" b="4421"/>
          <a:stretch/>
        </p:blipFill>
        <p:spPr bwMode="auto">
          <a:xfrm>
            <a:off x="201167" y="1867070"/>
            <a:ext cx="4800602" cy="41076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5877" name="Picture 5" descr="F:\квил цветочки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0109" r="5713" b="3975"/>
          <a:stretch/>
        </p:blipFill>
        <p:spPr bwMode="auto">
          <a:xfrm>
            <a:off x="5403694" y="3388227"/>
            <a:ext cx="3263117" cy="233943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039175" y="1445809"/>
            <a:ext cx="4104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В этой дивной мастерской</a:t>
            </a:r>
          </a:p>
          <a:p>
            <a:pPr algn="just"/>
            <a:r>
              <a:rPr lang="ru-RU" b="1" dirty="0" err="1">
                <a:solidFill>
                  <a:srgbClr val="FF0000"/>
                </a:solidFill>
              </a:rPr>
              <a:t>Квиллинг</a:t>
            </a:r>
            <a:r>
              <a:rPr lang="ru-RU" b="1" dirty="0">
                <a:solidFill>
                  <a:srgbClr val="FF0000"/>
                </a:solidFill>
              </a:rPr>
              <a:t> крутят день-деньской.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Роллы, глазки, завитки,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Капельки и </a:t>
            </a:r>
            <a:r>
              <a:rPr lang="ru-RU" b="1" dirty="0" smtClean="0">
                <a:solidFill>
                  <a:srgbClr val="FF0000"/>
                </a:solidFill>
              </a:rPr>
              <a:t>лепестки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-1" y="257114"/>
            <a:ext cx="9144001" cy="9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Наши дети – настоящие мастера </a:t>
            </a:r>
            <a:r>
              <a:rPr lang="ru-RU" sz="2900" b="1" dirty="0" err="1" smtClean="0">
                <a:solidFill>
                  <a:srgbClr val="C00000"/>
                </a:solidFill>
                <a:cs typeface="Arial" pitchFamily="34" charset="0"/>
              </a:rPr>
              <a:t>квиллинга</a:t>
            </a: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. </a:t>
            </a:r>
          </a:p>
          <a:p>
            <a:pPr algn="ctr">
              <a:lnSpc>
                <a:spcPts val="2200"/>
              </a:lnSpc>
            </a:pPr>
            <a:endParaRPr lang="ru-RU" sz="2900" b="1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Полюбуйтесь…</a:t>
            </a:r>
            <a:endParaRPr lang="ru-RU" sz="2900" b="1" i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3" y="1853976"/>
            <a:ext cx="3828259" cy="3881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0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1491008"/>
            <a:ext cx="3064998" cy="2303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09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b="15316"/>
          <a:stretch/>
        </p:blipFill>
        <p:spPr bwMode="auto">
          <a:xfrm>
            <a:off x="5529982" y="4233671"/>
            <a:ext cx="3428221" cy="18653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85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7"/>
          <p:cNvSpPr txBox="1">
            <a:spLocks/>
          </p:cNvSpPr>
          <p:nvPr/>
        </p:nvSpPr>
        <p:spPr bwMode="auto">
          <a:xfrm>
            <a:off x="223284" y="6497637"/>
            <a:ext cx="34559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D8D2923-D895-452F-A1BC-1EC954B662A6}" type="slidenum">
              <a:rPr lang="ru-RU" sz="1000" smtClean="0">
                <a:solidFill>
                  <a:srgbClr val="000000"/>
                </a:solidFill>
                <a:latin typeface="Calibri"/>
                <a:cs typeface="Times New Roman" pitchFamily="18" charset="0"/>
              </a:rPr>
              <a:pPr eaLnBrk="1" hangingPunct="1"/>
              <a:t>12</a:t>
            </a:fld>
            <a:r>
              <a:rPr lang="ru-RU" sz="1000" dirty="0" smtClean="0">
                <a:solidFill>
                  <a:srgbClr val="000000"/>
                </a:solidFill>
                <a:latin typeface="Calibri"/>
                <a:cs typeface="Times New Roman" pitchFamily="18" charset="0"/>
              </a:rPr>
              <a:t>  </a:t>
            </a:r>
            <a:r>
              <a:rPr lang="ru-RU" sz="1000" dirty="0" smtClean="0">
                <a:solidFill>
                  <a:srgbClr val="000000"/>
                </a:solidFill>
                <a:latin typeface="Calibri"/>
                <a:cs typeface="Times New Roman" pitchFamily="18" charset="0"/>
                <a:sym typeface="Symbol" pitchFamily="18" charset="2"/>
              </a:rPr>
              <a:t></a:t>
            </a:r>
            <a:endParaRPr lang="en-US" sz="1000" dirty="0">
              <a:solidFill>
                <a:srgbClr val="0000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0" name="Text Placeholder 7"/>
          <p:cNvSpPr txBox="1">
            <a:spLocks/>
          </p:cNvSpPr>
          <p:nvPr/>
        </p:nvSpPr>
        <p:spPr bwMode="auto">
          <a:xfrm>
            <a:off x="367058" y="6497637"/>
            <a:ext cx="7826916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en-US" sz="1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337922" name="Picture 2" descr="F:\выси лето жираф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2597" r="19755" b="2628"/>
          <a:stretch/>
        </p:blipFill>
        <p:spPr bwMode="auto">
          <a:xfrm>
            <a:off x="6858919" y="1189367"/>
            <a:ext cx="2285081" cy="5308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3" name="Picture 3" descr="F:\осен чел петухова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7792" r="8855" b="5255"/>
          <a:stretch/>
        </p:blipFill>
        <p:spPr bwMode="auto">
          <a:xfrm>
            <a:off x="1592766" y="3950380"/>
            <a:ext cx="3389042" cy="240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4" name="Picture 4" descr="F:\портрет клоунов 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99" r="4055" b="5254"/>
          <a:stretch/>
        </p:blipFill>
        <p:spPr bwMode="auto">
          <a:xfrm>
            <a:off x="4958867" y="2822225"/>
            <a:ext cx="2054431" cy="362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6" name="Picture 6" descr="F:\рис зима квашнина 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t="8658" r="9351" b="7100"/>
          <a:stretch/>
        </p:blipFill>
        <p:spPr bwMode="auto">
          <a:xfrm>
            <a:off x="4702628" y="1197139"/>
            <a:ext cx="2310670" cy="1698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7" name="Picture 7" descr="F:\осень мишки варфолом 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10563" r="13751" b="5255"/>
          <a:stretch/>
        </p:blipFill>
        <p:spPr bwMode="auto">
          <a:xfrm>
            <a:off x="2529443" y="1296245"/>
            <a:ext cx="2173185" cy="2654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8" name="Picture 8" descr="F:\сосна графика 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6233" r="16166" b="2628"/>
          <a:stretch/>
        </p:blipFill>
        <p:spPr bwMode="auto">
          <a:xfrm>
            <a:off x="-69779" y="3950380"/>
            <a:ext cx="1662545" cy="254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19" name="Picture 3" descr="F:\снежинка пластилин 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6752" r="8961" b="2887"/>
          <a:stretch/>
        </p:blipFill>
        <p:spPr bwMode="auto">
          <a:xfrm>
            <a:off x="167726" y="1414999"/>
            <a:ext cx="2266715" cy="2432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-1" y="96000"/>
            <a:ext cx="9144001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200" b="1" dirty="0" smtClean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Ребята учатся работать в различных техниках:</a:t>
            </a:r>
          </a:p>
          <a:p>
            <a:pPr algn="ctr">
              <a:lnSpc>
                <a:spcPts val="2200"/>
              </a:lnSpc>
            </a:pPr>
            <a:r>
              <a:rPr lang="ru-RU" sz="2200" b="1" dirty="0" smtClean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декоративный пластилин, </a:t>
            </a:r>
            <a:r>
              <a:rPr lang="ru-RU" sz="2200" b="1" dirty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графика, </a:t>
            </a:r>
            <a:r>
              <a:rPr lang="ru-RU" sz="2200" b="1" dirty="0" smtClean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живопись…</a:t>
            </a:r>
            <a:endParaRPr lang="en-US" sz="2200" b="1" dirty="0">
              <a:solidFill>
                <a:srgbClr val="C00000"/>
              </a:solidFill>
              <a:cs typeface="Arial" pitchFamily="34" charset="0"/>
            </a:endParaRPr>
          </a:p>
          <a:p>
            <a:pPr algn="ctr">
              <a:lnSpc>
                <a:spcPts val="2200"/>
              </a:lnSpc>
            </a:pPr>
            <a:endParaRPr lang="ru-RU" sz="2200" b="1" i="1" dirty="0" smtClean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7"/>
          <p:cNvSpPr txBox="1">
            <a:spLocks/>
          </p:cNvSpPr>
          <p:nvPr/>
        </p:nvSpPr>
        <p:spPr bwMode="auto">
          <a:xfrm>
            <a:off x="223284" y="6497637"/>
            <a:ext cx="34559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D8D2923-D895-452F-A1BC-1EC954B662A6}" type="slidenum">
              <a:rPr lang="ru-RU" sz="1000" smtClean="0">
                <a:solidFill>
                  <a:srgbClr val="000000"/>
                </a:solidFill>
                <a:latin typeface="Calibri"/>
                <a:cs typeface="Times New Roman" pitchFamily="18" charset="0"/>
              </a:rPr>
              <a:pPr eaLnBrk="1" hangingPunct="1"/>
              <a:t>13</a:t>
            </a:fld>
            <a:r>
              <a:rPr lang="ru-RU" sz="1000" dirty="0" smtClean="0">
                <a:solidFill>
                  <a:srgbClr val="000000"/>
                </a:solidFill>
                <a:latin typeface="Calibri"/>
                <a:cs typeface="Times New Roman" pitchFamily="18" charset="0"/>
              </a:rPr>
              <a:t>  </a:t>
            </a:r>
            <a:r>
              <a:rPr lang="ru-RU" sz="1000" dirty="0" smtClean="0">
                <a:solidFill>
                  <a:srgbClr val="000000"/>
                </a:solidFill>
                <a:latin typeface="Calibri"/>
                <a:cs typeface="Times New Roman" pitchFamily="18" charset="0"/>
                <a:sym typeface="Symbol" pitchFamily="18" charset="2"/>
              </a:rPr>
              <a:t></a:t>
            </a:r>
            <a:endParaRPr lang="en-US" sz="1000" dirty="0">
              <a:solidFill>
                <a:srgbClr val="000000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18" y="1418925"/>
            <a:ext cx="3455719" cy="50787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2020" name="Picture 4" descr="E:\АТТЕСТАЦИЯ ПАЛЮХ\матрешка 4 гр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 bwMode="auto">
          <a:xfrm>
            <a:off x="6134141" y="1523355"/>
            <a:ext cx="2900131" cy="3093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2018" name="Picture 2" descr="E:\АТТЕСТАЦИЯ ПАЛЮХ\матреш кривошее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r="10150"/>
          <a:stretch/>
        </p:blipFill>
        <p:spPr bwMode="auto">
          <a:xfrm>
            <a:off x="342157" y="3896880"/>
            <a:ext cx="2721084" cy="26007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-1" y="96000"/>
            <a:ext cx="9144001" cy="10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Родители охотно участвуют в мастер-классах,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на которых овладевают навыками </a:t>
            </a:r>
            <a:r>
              <a:rPr lang="ru-RU" sz="2200" b="1" dirty="0" err="1" smtClean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тестопластики</a:t>
            </a:r>
            <a:r>
              <a:rPr lang="ru-RU" sz="2200" b="1" dirty="0" smtClean="0">
                <a:solidFill>
                  <a:srgbClr val="C00000"/>
                </a:solidFill>
                <a:cs typeface="Arial" pitchFamily="34" charset="0"/>
                <a:sym typeface="Symbol" pitchFamily="18" charset="2"/>
              </a:rPr>
              <a:t> и живописи</a:t>
            </a:r>
            <a:endParaRPr lang="en-US" sz="2200" b="1" dirty="0">
              <a:solidFill>
                <a:srgbClr val="C00000"/>
              </a:solidFill>
              <a:cs typeface="Arial" pitchFamily="34" charset="0"/>
            </a:endParaRPr>
          </a:p>
          <a:p>
            <a:pPr algn="ctr">
              <a:lnSpc>
                <a:spcPts val="2200"/>
              </a:lnSpc>
            </a:pPr>
            <a:endParaRPr lang="ru-RU" sz="2200" b="1" i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5" y="1639615"/>
            <a:ext cx="1208804" cy="2108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25" y="4754629"/>
            <a:ext cx="852558" cy="1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719CBAD-1976-49CB-A645-EF669F417E7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6088"/>
            <a:ext cx="9143999" cy="984885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900" dirty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Творческие достижения </a:t>
            </a:r>
            <a:r>
              <a:rPr lang="ru-RU" sz="2900" dirty="0" smtClean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воспитанников </a:t>
            </a:r>
            <a:r>
              <a:rPr lang="ru-RU" sz="2900" dirty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в </a:t>
            </a:r>
            <a:r>
              <a:rPr lang="ru-RU" sz="2900" dirty="0" smtClean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конкурсах разного уровня</a:t>
            </a:r>
            <a:endParaRPr lang="ru-RU" sz="2900" dirty="0">
              <a:solidFill>
                <a:srgbClr val="C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340994" name="Picture 2" descr="image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t="10086" r="14625"/>
          <a:stretch/>
        </p:blipFill>
        <p:spPr bwMode="auto">
          <a:xfrm>
            <a:off x="190004" y="1793151"/>
            <a:ext cx="2018805" cy="3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6" name="Picture 4" descr="F:\дипломы и грамоты детей 2020\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59" y="4080062"/>
            <a:ext cx="3467595" cy="247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997" name="Picture 5" descr="F:\дипломы и грамоты детей 2020\Грамоты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7172" r="8399" b="9426"/>
          <a:stretch/>
        </p:blipFill>
        <p:spPr bwMode="auto">
          <a:xfrm>
            <a:off x="2463461" y="1448783"/>
            <a:ext cx="2161309" cy="245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/>
          <a:srcRect l="39781" t="22069" r="39362" b="25747"/>
          <a:stretch>
            <a:fillRect/>
          </a:stretch>
        </p:blipFill>
        <p:spPr bwMode="auto">
          <a:xfrm>
            <a:off x="4810935" y="1401283"/>
            <a:ext cx="2171754" cy="270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:\скан Палюх\Дипломы Петухова 20200014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r="7042" b="1991"/>
          <a:stretch/>
        </p:blipFill>
        <p:spPr bwMode="auto">
          <a:xfrm>
            <a:off x="2401313" y="4044437"/>
            <a:ext cx="2116576" cy="244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2" name="Picture 2" descr="E:\дипломы и грамоты детей 2020\Лихачева_Палюх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67" y="1421621"/>
            <a:ext cx="2054433" cy="259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>
          <a:xfrm>
            <a:off x="7010400" y="6492881"/>
            <a:ext cx="2133600" cy="365125"/>
          </a:xfrm>
        </p:spPr>
        <p:txBody>
          <a:bodyPr/>
          <a:lstStyle/>
          <a:p>
            <a:pPr>
              <a:defRPr/>
            </a:pPr>
            <a:fld id="{B719CBAD-1976-49CB-A645-EF669F417E7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39970" name="Picture 2" descr="F:\геращенко дхш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12381"/>
          <a:stretch/>
        </p:blipFill>
        <p:spPr bwMode="auto">
          <a:xfrm>
            <a:off x="5427025" y="3776354"/>
            <a:ext cx="3384468" cy="2493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1" name="Picture 3" descr="F:\геращ дхш 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t="8485" r="15455" b="8571"/>
          <a:stretch/>
        </p:blipFill>
        <p:spPr bwMode="auto">
          <a:xfrm>
            <a:off x="5902037" y="1840675"/>
            <a:ext cx="3135085" cy="1923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2" name="Picture 4" descr="F:\геращ дхш 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3290" r="6826" b="20346"/>
          <a:stretch/>
        </p:blipFill>
        <p:spPr bwMode="auto">
          <a:xfrm>
            <a:off x="3158836" y="3046020"/>
            <a:ext cx="2196935" cy="3224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3" name="Picture 5" descr="F:\гер тан дхш 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r="13507" b="8571"/>
          <a:stretch/>
        </p:blipFill>
        <p:spPr bwMode="auto">
          <a:xfrm>
            <a:off x="2909454" y="1490353"/>
            <a:ext cx="2992583" cy="1674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10857" t="4929" r="11213" b="14904"/>
          <a:stretch/>
        </p:blipFill>
        <p:spPr>
          <a:xfrm>
            <a:off x="130630" y="1840675"/>
            <a:ext cx="2802576" cy="4191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23285" y="22589"/>
            <a:ext cx="8837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0" y="253421"/>
            <a:ext cx="9144000" cy="76944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Любовь к творчеству  </a:t>
            </a:r>
            <a:r>
              <a:rPr lang="ru-RU" dirty="0" smtClean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воспитывается с детства и сопровождает ребенка на его жизненном пути</a:t>
            </a:r>
            <a:r>
              <a:rPr lang="ru-RU" dirty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719CBAD-1976-49CB-A645-EF669F417E7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3810"/>
            <a:ext cx="9143999" cy="769441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Профессиональные достижения </a:t>
            </a:r>
            <a:r>
              <a:rPr lang="ru-RU" dirty="0" err="1" smtClean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Палюх</a:t>
            </a:r>
            <a:r>
              <a:rPr lang="ru-RU" dirty="0" smtClean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 Марины Петровны, педагога дополнительного образования по </a:t>
            </a:r>
            <a:r>
              <a:rPr lang="ru-RU" dirty="0" err="1" smtClean="0">
                <a:solidFill>
                  <a:srgbClr val="C00000"/>
                </a:solidFill>
                <a:latin typeface="Arial" charset="0"/>
                <a:ea typeface="+mn-ea"/>
                <a:cs typeface="Arial" pitchFamily="34" charset="0"/>
              </a:rPr>
              <a:t>изодеятельности</a:t>
            </a:r>
            <a:endParaRPr lang="ru-RU" dirty="0">
              <a:solidFill>
                <a:srgbClr val="C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10" name="Picture 2" descr="F:\АТТЕСТАЦИЯ ПАЛЮХ\вручение медали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t="18874" r="27142" b="17749"/>
          <a:stretch/>
        </p:blipFill>
        <p:spPr bwMode="auto">
          <a:xfrm>
            <a:off x="0" y="1387416"/>
            <a:ext cx="1759049" cy="302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АТТЕСТАЦИЯ ПАЛЮХ\сертиф ДМО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3507" r="6030" b="7359"/>
          <a:stretch/>
        </p:blipFill>
        <p:spPr bwMode="auto">
          <a:xfrm>
            <a:off x="6537960" y="1415819"/>
            <a:ext cx="2528227" cy="2683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АТТЕСТАЦИЯ ПАЛЮХ\благод выготский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89" y="1415819"/>
            <a:ext cx="2371238" cy="2740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АТТЕСТАЦИЯ ПАЛЮХ\дипломы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6" t="46017" b="3983"/>
          <a:stretch/>
        </p:blipFill>
        <p:spPr bwMode="auto">
          <a:xfrm>
            <a:off x="2042332" y="4255494"/>
            <a:ext cx="1682850" cy="221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:\АТТЕСТАЦИЯ ПАЛЮХ\дипломы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-580" r="45417" b="55065"/>
          <a:stretch/>
        </p:blipFill>
        <p:spPr bwMode="auto">
          <a:xfrm>
            <a:off x="4182427" y="3897896"/>
            <a:ext cx="2302159" cy="2670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F:\АТТЕСТАЦИЯ ПАЛЮХ\дипломы4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r="50083" b="54805"/>
          <a:stretch/>
        </p:blipFill>
        <p:spPr bwMode="auto">
          <a:xfrm>
            <a:off x="4341049" y="1547617"/>
            <a:ext cx="1931217" cy="2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медалька 1 БАМ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5454" r="20827" b="5195"/>
          <a:stretch/>
        </p:blipFill>
        <p:spPr bwMode="auto">
          <a:xfrm>
            <a:off x="54365" y="4413324"/>
            <a:ext cx="1372100" cy="20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:\дипломы и грамоты детей 2020\Палюх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56" y="4140737"/>
            <a:ext cx="1728578" cy="23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0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453" y="2716335"/>
            <a:ext cx="7963787" cy="377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:\Users\dshershavin\Desktop\Untitled-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2261351"/>
            <a:ext cx="347342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0" y="31515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С 2020г. в </a:t>
            </a:r>
            <a:r>
              <a:rPr lang="ru-RU" sz="2000" dirty="0">
                <a:solidFill>
                  <a:srgbClr val="C00000"/>
                </a:solidFill>
              </a:rPr>
              <a:t>работе с детьми по обучению детей рисованию используем интерактивный онлайн-курс «Стань школьником с </a:t>
            </a:r>
            <a:r>
              <a:rPr lang="ru-RU" sz="2000" dirty="0" err="1">
                <a:solidFill>
                  <a:srgbClr val="C00000"/>
                </a:solidFill>
              </a:rPr>
              <a:t>Робобориком</a:t>
            </a:r>
            <a:r>
              <a:rPr lang="ru-RU" sz="2000" dirty="0" smtClean="0">
                <a:solidFill>
                  <a:srgbClr val="C00000"/>
                </a:solidFill>
              </a:rPr>
              <a:t>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63242" y="44575"/>
            <a:ext cx="7780757" cy="1615827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РОБОБОРИК - интерактивный онлайн-курс</a:t>
            </a:r>
            <a:b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для </a:t>
            </a:r>
            <a:r>
              <a:rPr lang="ru-RU" sz="1900" dirty="0" err="1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предшкольной</a:t>
            </a:r>
            <a: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 подготовки.</a:t>
            </a:r>
            <a:b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3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Направление </a:t>
            </a:r>
            <a:b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«Ознакомление с искусством»</a:t>
            </a:r>
            <a:br>
              <a:rPr lang="ru-RU" sz="19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</a:br>
            <a:endParaRPr lang="ru-RU" sz="1900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6" y="1890904"/>
            <a:ext cx="1856233" cy="360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507" y="1572213"/>
            <a:ext cx="89878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Интерактивные занятия разработаны </a:t>
            </a:r>
            <a:r>
              <a:rPr lang="ru-RU" sz="2000" dirty="0"/>
              <a:t>с учётом возрастных особенностей </a:t>
            </a:r>
            <a:r>
              <a:rPr lang="ru-RU" sz="2000" dirty="0" smtClean="0"/>
              <a:t>детей дошкольного возраста:</a:t>
            </a:r>
            <a:endParaRPr lang="ru-RU" sz="2000" dirty="0"/>
          </a:p>
          <a:p>
            <a:pPr algn="just"/>
            <a:endParaRPr lang="ru-RU" sz="2000" dirty="0"/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 smtClean="0"/>
              <a:t>игровая форма подачи материала;</a:t>
            </a:r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 smtClean="0"/>
              <a:t>наличие весёлого персонажа «</a:t>
            </a:r>
            <a:r>
              <a:rPr lang="ru-RU" sz="2000" dirty="0" err="1" smtClean="0"/>
              <a:t>Робоборика</a:t>
            </a:r>
            <a:r>
              <a:rPr lang="ru-RU" sz="2000" dirty="0" smtClean="0"/>
              <a:t>»;</a:t>
            </a:r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 smtClean="0"/>
              <a:t>несколько попыток для решения заданий;</a:t>
            </a:r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 smtClean="0"/>
              <a:t>обратная связь (программная реакция на правильное и неправильное выполнение);</a:t>
            </a:r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 smtClean="0"/>
              <a:t>отражение результативности в виде баллов за правильное решение.</a:t>
            </a:r>
          </a:p>
        </p:txBody>
      </p:sp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" y="-42184"/>
            <a:ext cx="1297735" cy="13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06325" y="1593165"/>
            <a:ext cx="864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4800" b="1" dirty="0" smtClean="0"/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238125" y="3707131"/>
            <a:ext cx="8572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/>
              <a:t> </a:t>
            </a:r>
          </a:p>
          <a:p>
            <a:r>
              <a:rPr lang="en-US" sz="2400" b="1" dirty="0" smtClean="0"/>
              <a:t> 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C00000"/>
                </a:solidFill>
              </a:rPr>
              <a:t>Всё начинается с </a:t>
            </a:r>
            <a:r>
              <a:rPr lang="ru-RU" b="1" dirty="0" smtClean="0">
                <a:solidFill>
                  <a:srgbClr val="C00000"/>
                </a:solidFill>
              </a:rPr>
              <a:t>работы на </a:t>
            </a:r>
            <a:r>
              <a:rPr lang="ru-RU" b="1" dirty="0">
                <a:solidFill>
                  <a:srgbClr val="C00000"/>
                </a:solidFill>
              </a:rPr>
              <a:t>интерактивной доске. </a:t>
            </a:r>
          </a:p>
          <a:p>
            <a:pPr algn="ctr" eaLnBrk="0" hangingPunct="0"/>
            <a:endParaRPr lang="ru-RU" b="1" dirty="0" smtClean="0">
              <a:solidFill>
                <a:srgbClr val="C00000"/>
              </a:solidFill>
            </a:endParaRPr>
          </a:p>
          <a:p>
            <a:pPr algn="ctr" eaLnBrk="0" hangingPunct="0"/>
            <a:r>
              <a:rPr lang="ru-RU" b="1" dirty="0" smtClean="0">
                <a:solidFill>
                  <a:srgbClr val="C00000"/>
                </a:solidFill>
              </a:rPr>
              <a:t>Это </a:t>
            </a:r>
            <a:r>
              <a:rPr lang="ru-RU" b="1" dirty="0">
                <a:solidFill>
                  <a:srgbClr val="C00000"/>
                </a:solidFill>
              </a:rPr>
              <a:t>для детей обучающая увлекательная игра, которая повышает учебную мотивацию, активно вовлекает в образовательный процесс.</a:t>
            </a:r>
          </a:p>
        </p:txBody>
      </p:sp>
      <p:pic>
        <p:nvPicPr>
          <p:cNvPr id="6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386" t="12899" r="25480" b="-12899"/>
          <a:stretch/>
        </p:blipFill>
        <p:spPr>
          <a:xfrm>
            <a:off x="3883228" y="1579999"/>
            <a:ext cx="5201393" cy="472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F:\семейный портрет выставка 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9" t="11255" r="20679" b="36277"/>
          <a:stretch/>
        </p:blipFill>
        <p:spPr bwMode="auto">
          <a:xfrm>
            <a:off x="124029" y="1498488"/>
            <a:ext cx="3650457" cy="4855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06325" y="1593165"/>
            <a:ext cx="864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4800" b="1" dirty="0" smtClean="0"/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80975" y="3630931"/>
            <a:ext cx="857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 </a:t>
            </a:r>
            <a:endParaRPr lang="ru-RU" sz="2400" dirty="0"/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357187" y="271029"/>
            <a:ext cx="8131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C00000"/>
                </a:solidFill>
              </a:rPr>
              <a:t>Интерактивное занятие по теме: </a:t>
            </a:r>
            <a:r>
              <a:rPr lang="ru-RU" sz="2000" b="1" dirty="0">
                <a:solidFill>
                  <a:srgbClr val="C00000"/>
                </a:solidFill>
              </a:rPr>
              <a:t>«Мой питомец-кошка</a:t>
            </a:r>
            <a:r>
              <a:rPr lang="ru-RU" sz="2000" b="1" dirty="0" smtClean="0">
                <a:solidFill>
                  <a:srgbClr val="C00000"/>
                </a:solidFill>
              </a:rPr>
              <a:t>».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r="8334" b="13417"/>
          <a:stretch/>
        </p:blipFill>
        <p:spPr>
          <a:xfrm>
            <a:off x="4573626" y="1482137"/>
            <a:ext cx="4398385" cy="49283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9467" b="7308"/>
          <a:stretch/>
        </p:blipFill>
        <p:spPr>
          <a:xfrm>
            <a:off x="392095" y="3946291"/>
            <a:ext cx="3759463" cy="2438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8946" name="Picture 2" descr="F:\тесто кошки 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6673" r="50000" b="47056"/>
          <a:stretch/>
        </p:blipFill>
        <p:spPr bwMode="auto">
          <a:xfrm>
            <a:off x="714375" y="1593165"/>
            <a:ext cx="3015115" cy="2157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276225" y="3516631"/>
            <a:ext cx="8572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 </a:t>
            </a:r>
          </a:p>
          <a:p>
            <a:r>
              <a:rPr lang="en-US" sz="2400" dirty="0" smtClean="0"/>
              <a:t> 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5317" b="10127"/>
          <a:stretch/>
        </p:blipFill>
        <p:spPr>
          <a:xfrm>
            <a:off x="4489704" y="925137"/>
            <a:ext cx="4644771" cy="3813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/>
          <a:stretch/>
        </p:blipFill>
        <p:spPr>
          <a:xfrm>
            <a:off x="0" y="925137"/>
            <a:ext cx="4425696" cy="4215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10564" r="3097"/>
          <a:stretch/>
        </p:blipFill>
        <p:spPr>
          <a:xfrm>
            <a:off x="2867507" y="4425696"/>
            <a:ext cx="3028974" cy="20298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-9525" y="78190"/>
            <a:ext cx="91440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Наши творческие работы.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238125" y="3707131"/>
            <a:ext cx="8572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ru-RU" sz="2400" dirty="0" smtClean="0"/>
              <a:t>  </a:t>
            </a:r>
          </a:p>
          <a:p>
            <a:endParaRPr lang="ru-RU" sz="2400" dirty="0" smtClean="0"/>
          </a:p>
          <a:p>
            <a:r>
              <a:rPr lang="en-US" sz="2400" b="1" dirty="0" smtClean="0"/>
              <a:t> 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65365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Интерактивные занятия по теме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</a:t>
            </a:r>
            <a:r>
              <a:rPr lang="ru-RU" sz="2000" b="1" dirty="0">
                <a:solidFill>
                  <a:srgbClr val="C00000"/>
                </a:solidFill>
              </a:rPr>
              <a:t>Декоративно-прикладное </a:t>
            </a:r>
            <a:r>
              <a:rPr lang="ru-RU" sz="2000" b="1" dirty="0" smtClean="0">
                <a:solidFill>
                  <a:srgbClr val="C00000"/>
                </a:solidFill>
              </a:rPr>
              <a:t>искусство» знакомящие детей с разными росписями: </a:t>
            </a:r>
            <a:r>
              <a:rPr lang="ru-RU" sz="2000" b="1" dirty="0" err="1" smtClean="0">
                <a:solidFill>
                  <a:srgbClr val="C00000"/>
                </a:solidFill>
              </a:rPr>
              <a:t>Жостовская</a:t>
            </a:r>
            <a:r>
              <a:rPr lang="ru-RU" sz="2000" b="1" dirty="0" smtClean="0">
                <a:solidFill>
                  <a:srgbClr val="C00000"/>
                </a:solidFill>
              </a:rPr>
              <a:t>, </a:t>
            </a:r>
            <a:r>
              <a:rPr lang="ru-RU" sz="2000" b="1" dirty="0">
                <a:solidFill>
                  <a:srgbClr val="C00000"/>
                </a:solidFill>
              </a:rPr>
              <a:t>Городецкая, Гжельская, </a:t>
            </a:r>
            <a:r>
              <a:rPr lang="ru-RU" sz="2000" b="1" dirty="0" smtClean="0">
                <a:solidFill>
                  <a:srgbClr val="C00000"/>
                </a:solidFill>
              </a:rPr>
              <a:t>Хохломская.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r="5875"/>
          <a:stretch/>
        </p:blipFill>
        <p:spPr>
          <a:xfrm>
            <a:off x="5021362" y="1494415"/>
            <a:ext cx="3813872" cy="24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6898" name="Picture 2" descr="F:\геращ городец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5109" r="7749"/>
          <a:stretch/>
        </p:blipFill>
        <p:spPr bwMode="auto">
          <a:xfrm>
            <a:off x="96371" y="1593978"/>
            <a:ext cx="1833619" cy="2410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6899" name="Picture 3" descr="F:\геращ гжель 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926" r="4990" b="4264"/>
          <a:stretch/>
        </p:blipFill>
        <p:spPr bwMode="auto">
          <a:xfrm>
            <a:off x="2190213" y="1558172"/>
            <a:ext cx="2641356" cy="24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6900" name="Picture 4" descr="F:\геращ хохлома 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-4007" r="4286" b="-1"/>
          <a:stretch/>
        </p:blipFill>
        <p:spPr bwMode="auto">
          <a:xfrm>
            <a:off x="4151539" y="4136760"/>
            <a:ext cx="2042202" cy="22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6901" name="Picture 5" descr="F:\кик городец 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t="23391" r="18701" b="18743"/>
          <a:stretch/>
        </p:blipFill>
        <p:spPr bwMode="auto">
          <a:xfrm>
            <a:off x="115605" y="4136760"/>
            <a:ext cx="3799485" cy="2280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6902" name="Picture 6" descr="F:\рис жостово 4 шт 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5108" r="50520" b="49090"/>
          <a:stretch/>
        </p:blipFill>
        <p:spPr bwMode="auto">
          <a:xfrm>
            <a:off x="6333265" y="4136760"/>
            <a:ext cx="2713809" cy="22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8" b="12363"/>
          <a:stretch/>
        </p:blipFill>
        <p:spPr>
          <a:xfrm>
            <a:off x="5104016" y="1590218"/>
            <a:ext cx="3851261" cy="4288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6" t="8831" r="12213" b="10649"/>
          <a:stretch/>
        </p:blipFill>
        <p:spPr>
          <a:xfrm>
            <a:off x="182760" y="1488257"/>
            <a:ext cx="3721728" cy="2424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0994" name="Picture 2" descr="F:\занят портрет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 r="12727" b="10648"/>
          <a:stretch/>
        </p:blipFill>
        <p:spPr bwMode="auto">
          <a:xfrm>
            <a:off x="714375" y="4039872"/>
            <a:ext cx="4032624" cy="2325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0" y="6536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Сначала с интересом наблюдаем за работой мастера,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а потом творим сами!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627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r="5773" b="16779"/>
          <a:stretch/>
        </p:blipFill>
        <p:spPr>
          <a:xfrm>
            <a:off x="460323" y="-107526"/>
            <a:ext cx="8051469" cy="3990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6474" r="9831" b="5678"/>
          <a:stretch/>
        </p:blipFill>
        <p:spPr>
          <a:xfrm>
            <a:off x="180115" y="4164904"/>
            <a:ext cx="2809077" cy="2279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348" r="13181" b="5901"/>
          <a:stretch/>
        </p:blipFill>
        <p:spPr>
          <a:xfrm>
            <a:off x="3143201" y="4165193"/>
            <a:ext cx="2685711" cy="22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2341" r="5574" b="1673"/>
          <a:stretch/>
        </p:blipFill>
        <p:spPr>
          <a:xfrm>
            <a:off x="6136930" y="4082538"/>
            <a:ext cx="2775726" cy="22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РЖД">
      <a:dk1>
        <a:srgbClr val="000000"/>
      </a:dk1>
      <a:lt1>
        <a:sysClr val="window" lastClr="FFFFFF"/>
      </a:lt1>
      <a:dk2>
        <a:srgbClr val="7F7F7F"/>
      </a:dk2>
      <a:lt2>
        <a:srgbClr val="D8D8D8"/>
      </a:lt2>
      <a:accent1>
        <a:srgbClr val="CD202C"/>
      </a:accent1>
      <a:accent2>
        <a:srgbClr val="FFFFFF"/>
      </a:accent2>
      <a:accent3>
        <a:srgbClr val="000000"/>
      </a:accent3>
      <a:accent4>
        <a:srgbClr val="CECCA0"/>
      </a:accent4>
      <a:accent5>
        <a:srgbClr val="0066A1"/>
      </a:accent5>
      <a:accent6>
        <a:srgbClr val="A3A86B"/>
      </a:accent6>
      <a:hlink>
        <a:srgbClr val="00206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езентация">
  <a:themeElements>
    <a:clrScheme name="РЖД">
      <a:dk1>
        <a:srgbClr val="000000"/>
      </a:dk1>
      <a:lt1>
        <a:sysClr val="window" lastClr="FFFFFF"/>
      </a:lt1>
      <a:dk2>
        <a:srgbClr val="7F7F7F"/>
      </a:dk2>
      <a:lt2>
        <a:srgbClr val="D8D8D8"/>
      </a:lt2>
      <a:accent1>
        <a:srgbClr val="CD202C"/>
      </a:accent1>
      <a:accent2>
        <a:srgbClr val="FFFFFF"/>
      </a:accent2>
      <a:accent3>
        <a:srgbClr val="000000"/>
      </a:accent3>
      <a:accent4>
        <a:srgbClr val="CECCA0"/>
      </a:accent4>
      <a:accent5>
        <a:srgbClr val="0066A1"/>
      </a:accent5>
      <a:accent6>
        <a:srgbClr val="A3A86B"/>
      </a:accent6>
      <a:hlink>
        <a:srgbClr val="00206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14589</TotalTime>
  <Words>287</Words>
  <Application>Microsoft Office PowerPoint</Application>
  <PresentationFormat>Экран (4:3)</PresentationFormat>
  <Paragraphs>68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Презентация</vt:lpstr>
      <vt:lpstr>1_Презентация</vt:lpstr>
      <vt:lpstr>Презентация PowerPoint</vt:lpstr>
      <vt:lpstr>Презентация PowerPoint</vt:lpstr>
      <vt:lpstr>РОБОБОРИК - интерактивный онлайн-курс для предшкольной подготовки.   Направление  «Ознакомление с искусством»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Творческие достижения воспитанников в конкурсах разного уровня</vt:lpstr>
      <vt:lpstr>Любовь к творчеству  воспитывается с детства и сопровождает ребенка на его жизненном пути!</vt:lpstr>
      <vt:lpstr>Профессиональные достижения Палюх Марины Петровны, педагога дополнительного образования по изодеятельности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User</cp:lastModifiedBy>
  <cp:revision>394</cp:revision>
  <dcterms:created xsi:type="dcterms:W3CDTF">2010-04-12T15:19:34Z</dcterms:created>
  <dcterms:modified xsi:type="dcterms:W3CDTF">2022-02-24T00:47:52Z</dcterms:modified>
</cp:coreProperties>
</file>