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3" r:id="rId2"/>
    <p:sldId id="284" r:id="rId3"/>
    <p:sldId id="287" r:id="rId4"/>
    <p:sldId id="286" r:id="rId5"/>
    <p:sldId id="285" r:id="rId6"/>
    <p:sldId id="288" r:id="rId7"/>
    <p:sldId id="289" r:id="rId8"/>
    <p:sldId id="293" r:id="rId9"/>
    <p:sldId id="295" r:id="rId10"/>
    <p:sldId id="294" r:id="rId11"/>
    <p:sldId id="292" r:id="rId12"/>
    <p:sldId id="296" r:id="rId13"/>
    <p:sldId id="302" r:id="rId14"/>
    <p:sldId id="301" r:id="rId15"/>
    <p:sldId id="300" r:id="rId16"/>
    <p:sldId id="299" r:id="rId17"/>
    <p:sldId id="297" r:id="rId18"/>
    <p:sldId id="304" r:id="rId19"/>
    <p:sldId id="30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0C0"/>
    <a:srgbClr val="000099"/>
    <a:srgbClr val="1C20D2"/>
    <a:srgbClr val="0088EE"/>
    <a:srgbClr val="3333FF"/>
    <a:srgbClr val="7833AB"/>
    <a:srgbClr val="66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>
        <p:scale>
          <a:sx n="70" d="100"/>
          <a:sy n="70" d="100"/>
        </p:scale>
        <p:origin x="-384" y="-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7E2F2-A47F-4C66-B431-638AFE24181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78E6D-38FB-4EEB-AA6F-AF90D5EE77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050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73659-CE5B-4932-BF41-B1CAFCDA088C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58EDE-A6D2-43A5-AA9A-878138C784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28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06" y="0"/>
            <a:ext cx="439578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" y="3399408"/>
            <a:ext cx="4456113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260648"/>
            <a:ext cx="4572000" cy="55399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В городе он всем </a:t>
            </a:r>
            <a:r>
              <a:rPr lang="ru-RU" sz="2400" b="1" i="1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знакомом,</a:t>
            </a:r>
            <a:endParaRPr lang="ru-RU" sz="2400" b="1" i="1" dirty="0">
              <a:solidFill>
                <a:srgbClr val="1C20D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Этот светлый, яркий </a:t>
            </a:r>
            <a:r>
              <a:rPr lang="ru-RU" sz="2400" b="1" i="1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дом!</a:t>
            </a:r>
            <a:endParaRPr lang="ru-RU" sz="2400" b="1" i="1" dirty="0">
              <a:solidFill>
                <a:srgbClr val="1C20D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Десять групп</a:t>
            </a:r>
            <a:r>
              <a:rPr lang="ru-RU" sz="2400" b="1" i="1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есть  в нем,</a:t>
            </a: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«Ручейком» его зовем.</a:t>
            </a: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Есть девиз и цели есть</a:t>
            </a: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И программ не перечесть.</a:t>
            </a: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А на гербе – толстячок,</a:t>
            </a: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Наш любимый </a:t>
            </a:r>
            <a:r>
              <a:rPr lang="ru-RU" sz="2400" b="1" i="1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«Ручеёк</a:t>
            </a:r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». </a:t>
            </a: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400" b="1" i="1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Педагоги – мастера,</a:t>
            </a:r>
            <a:endParaRPr lang="ru-RU" sz="2400" b="1" i="1" dirty="0">
              <a:solidFill>
                <a:srgbClr val="1C20D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Дело знают на </a:t>
            </a:r>
            <a:r>
              <a:rPr lang="ru-RU" sz="2400" b="1" i="1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Ура!</a:t>
            </a:r>
            <a:endParaRPr lang="ru-RU" sz="2400" b="1" i="1" dirty="0">
              <a:solidFill>
                <a:srgbClr val="1C20D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И несут ученья свет</a:t>
            </a:r>
          </a:p>
          <a:p>
            <a:pPr algn="ctr"/>
            <a:r>
              <a:rPr lang="ru-RU" sz="2400" b="1" i="1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Уже много лет!</a:t>
            </a:r>
          </a:p>
          <a:p>
            <a:endParaRPr lang="ru-RU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849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Уже два поколения воспитателей проработали в детском саду более 25 лет.  В течении многих лет они составляли педагогический костяк, являлись, а некоторые и сейчас являются творческим потенциалом ДОУ,   наставниками 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молодого поколения воспитателей.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2445" y="1450703"/>
            <a:ext cx="16398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1718"/>
            <a:ext cx="154305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4581"/>
            <a:ext cx="15843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5570" y="4153034"/>
            <a:ext cx="1658937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1765" y="4147988"/>
            <a:ext cx="165893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81487" y="3620845"/>
            <a:ext cx="2106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Кильдибаева </a:t>
            </a:r>
            <a:r>
              <a:rPr lang="ru-RU" sz="2000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Т.Н.</a:t>
            </a:r>
            <a:endParaRPr lang="ru-RU" sz="2000" dirty="0">
              <a:solidFill>
                <a:srgbClr val="1C20D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147" y="3646876"/>
            <a:ext cx="2021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Солодилова </a:t>
            </a:r>
            <a:r>
              <a:rPr lang="ru-RU" sz="2000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Е.Н.</a:t>
            </a:r>
            <a:endParaRPr lang="ru-RU" sz="2000" dirty="0">
              <a:solidFill>
                <a:srgbClr val="1C20D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41132" y="3680662"/>
            <a:ext cx="2176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Кузовникова </a:t>
            </a:r>
            <a:r>
              <a:rPr lang="ru-RU" sz="2000" dirty="0" smtClean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В.А. </a:t>
            </a:r>
            <a:endParaRPr lang="ru-RU" sz="2000" dirty="0">
              <a:solidFill>
                <a:srgbClr val="1C20D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0594" y="6387018"/>
            <a:ext cx="1712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Лазарева С.А</a:t>
            </a:r>
            <a:r>
              <a:rPr lang="ru-RU" sz="2000" dirty="0">
                <a:solidFill>
                  <a:srgbClr val="1C20D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31765" y="6387643"/>
            <a:ext cx="18675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Алексеева Т.В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84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161418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93221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2009 году детский сад стал победителем областного конкурса  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года»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852936"/>
            <a:ext cx="6462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2010 году - получил Диплом и грант Губернатора Оренбургской области за победу в областном конкурсном отборе, как МДОАУ активно внедряющее инновационные программы и технологии.</a:t>
            </a:r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9080"/>
            <a:ext cx="1757262" cy="251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414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84" b="4291"/>
          <a:stretch/>
        </p:blipFill>
        <p:spPr bwMode="auto">
          <a:xfrm>
            <a:off x="866292" y="980728"/>
            <a:ext cx="7434336" cy="54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332656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2015 г. детский сад отметил  свой 35-летний юбилей.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400064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49"/>
          <a:stretch>
            <a:fillRect/>
          </a:stretch>
        </p:blipFill>
        <p:spPr bwMode="auto">
          <a:xfrm>
            <a:off x="-75134" y="20464"/>
            <a:ext cx="9255126" cy="683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2420888"/>
            <a:ext cx="464502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896" y="2457649"/>
            <a:ext cx="44624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76263"/>
            <a:ext cx="88808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31.05.2016 путем реорганизации произошло присоединение детских садов №11 и №32.  В связи с присоединением групп компенсирующего вида для детей с нарушением зрения, дошкольное образовательное учреждение «Детский сад №18» получило статус комбинированного вида. </a:t>
            </a:r>
          </a:p>
        </p:txBody>
      </p:sp>
    </p:spTree>
    <p:extLst>
      <p:ext uri="{BB962C8B-B14F-4D97-AF65-F5344CB8AC3E}">
        <p14:creationId xmlns:p14="http://schemas.microsoft.com/office/powerpoint/2010/main" xmlns="" val="263847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88924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После реорганизации ДОУ в коллектив влились педагоги, </a:t>
            </a:r>
            <a:endParaRPr lang="ru-RU" sz="22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40 лет, проработавшие с детьми с ограниченными возможностями здоровья: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19081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4046" y="2117427"/>
            <a:ext cx="208438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31702"/>
            <a:ext cx="217011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16525" y="4509120"/>
            <a:ext cx="17473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Пошлова Г.И.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39122" y="4509120"/>
            <a:ext cx="1599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Брумер Н.В.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32342" y="4504059"/>
            <a:ext cx="2131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Кузьменкова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И.В.</a:t>
            </a:r>
          </a:p>
        </p:txBody>
      </p:sp>
    </p:spTree>
    <p:extLst>
      <p:ext uri="{BB962C8B-B14F-4D97-AF65-F5344CB8AC3E}">
        <p14:creationId xmlns:p14="http://schemas.microsoft.com/office/powerpoint/2010/main" xmlns="" val="286925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67"/>
          <a:stretch/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97346"/>
            <a:ext cx="903649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Более 30 лет,  с детьми с нарушением зрения, работают</a:t>
            </a: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Калинина Т.П.                                                              Тишакова С.Ю.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Детям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особыми образовательными потребностями квалифицированную помощь оказывают учитель-дефектолог (тифлопедагог) и учитель-логопед.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Мастрюкова И.В.                                                            Науменко Т.А.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72" y="620688"/>
            <a:ext cx="1798637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32272"/>
            <a:ext cx="177958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12374"/>
            <a:ext cx="1597025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9191" y="3891910"/>
            <a:ext cx="1633537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846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92588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675" y="1557809"/>
            <a:ext cx="35671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82887"/>
            <a:ext cx="3902075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93096"/>
            <a:ext cx="36036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70088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 и воспитанники детского сада обладают активной жизненной позицией и являются участниками и победителями разнообразных всероссийских,  городских и областных конкурсов и фестивалей, трудно перечислить разнообразные победы и награды МДОАУ.</a:t>
            </a:r>
          </a:p>
        </p:txBody>
      </p:sp>
    </p:spTree>
    <p:extLst>
      <p:ext uri="{BB962C8B-B14F-4D97-AF65-F5344CB8AC3E}">
        <p14:creationId xmlns:p14="http://schemas.microsoft.com/office/powerpoint/2010/main" xmlns="" val="359324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Основная  задача, стоящая перед педагогическим коллективом сегодня в соответствии с федеральным образовательным стандартом дошкольного образования: обеспечение  развития и образования детей в процессе полноценного проживания дошкольного детства.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4127"/>
            <a:ext cx="337185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480439"/>
            <a:ext cx="3265717" cy="24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95"/>
          <a:stretch/>
        </p:blipFill>
        <p:spPr bwMode="auto">
          <a:xfrm>
            <a:off x="2537788" y="4149080"/>
            <a:ext cx="410368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047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31"/>
          <a:stretch>
            <a:fillRect/>
          </a:stretch>
        </p:blipFill>
        <p:spPr bwMode="auto">
          <a:xfrm>
            <a:off x="5273" y="-11630"/>
            <a:ext cx="9255126" cy="686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звонкие озорные капельки – мальчишки и девчонки каждое утро сбегаются, чтобы наполниться живительной энергией в этом удивительном источнике любви, ласки и добра  под названием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«Ручеёк».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052" y="1700808"/>
            <a:ext cx="43227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3733" y="3322439"/>
            <a:ext cx="432276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347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81"/>
          <a:stretch/>
        </p:blipFill>
        <p:spPr bwMode="auto">
          <a:xfrm>
            <a:off x="-111126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535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«Ручеёк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нам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приходите,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улыбку захватите!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Самый лучший детский сад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Ребятишкам всегда рад!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3310" y="1607657"/>
            <a:ext cx="5980113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220" y="5595457"/>
            <a:ext cx="8652433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3600" b="1" i="1" dirty="0">
                <a:ln w="3175">
                  <a:solidFill>
                    <a:srgbClr val="002060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История детского сада продолжается…</a:t>
            </a:r>
          </a:p>
        </p:txBody>
      </p:sp>
    </p:spTree>
    <p:extLst>
      <p:ext uri="{BB962C8B-B14F-4D97-AF65-F5344CB8AC3E}">
        <p14:creationId xmlns:p14="http://schemas.microsoft.com/office/powerpoint/2010/main" xmlns="" val="116190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760" y="188640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сад № 18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«Ручеёк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 г. Новотроицка Оренбургской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области»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функционирует с декабря 1980 года. 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Изначально детский сад принадлежал Орско-Халиловскому металлургическому комбинату, затем на основании Распоряжения администрации г. Новотроицка  № 35-р от 16.01. 1997 г. был передан в муниципальную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собственность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 Новотроицка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708920"/>
            <a:ext cx="4938949" cy="371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633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111126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0734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06" y="4289920"/>
            <a:ext cx="309721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56792"/>
            <a:ext cx="29749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5580" y="4303364"/>
            <a:ext cx="310356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026" y="2222971"/>
            <a:ext cx="23526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3" y="102800"/>
            <a:ext cx="8951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2001 г. у дошкольного учреждения появилось приоритетное художественно-эстетическое направление в развитии воспитанников, которое было закреплено уставом ДОУ. </a:t>
            </a:r>
          </a:p>
        </p:txBody>
      </p:sp>
    </p:spTree>
    <p:extLst>
      <p:ext uri="{BB962C8B-B14F-4D97-AF65-F5344CB8AC3E}">
        <p14:creationId xmlns:p14="http://schemas.microsoft.com/office/powerpoint/2010/main" xmlns="" val="168295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9697"/>
            <a:ext cx="32797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22685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2337" y="3681535"/>
            <a:ext cx="2219325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0358" y="3724398"/>
            <a:ext cx="2206625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558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79"/>
          <a:stretch>
            <a:fillRect/>
          </a:stretch>
        </p:blipFill>
        <p:spPr bwMode="auto">
          <a:xfrm>
            <a:off x="-55563" y="-4936"/>
            <a:ext cx="9255126" cy="686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7506" y="1412776"/>
            <a:ext cx="332898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00479"/>
            <a:ext cx="8892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 марта 2006  г. детский сад получил первую официальную лицензию на право осуществления образовательной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65456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0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время существования ДОУ сменилось 7 заведующих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912" y="908720"/>
            <a:ext cx="57182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Первой заведующей ДОУ была Головачева Вера Александровна, которая затем долгое время являлась заместителем начальника Управления образования г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Новотроицка 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дошкольному  воспитанию.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833182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Затем  ее  сменили  Пащенко  А.И., Комарова А.Н., Михайлова В.Г., Попова Л.И.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168" y="4077072"/>
            <a:ext cx="5646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2006 г. детский сад возглавляет  </a:t>
            </a:r>
          </a:p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Салий  Светлана Владимировна.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08720"/>
            <a:ext cx="1983129" cy="22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4197" y="3645024"/>
            <a:ext cx="1915068" cy="277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2358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5972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59727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63142"/>
            <a:ext cx="34750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70412"/>
            <a:ext cx="345598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Первые годы в детском саду функционировало 12 групп, было очень много детей: в группах  по списку  набиралось до 35 дошколят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3214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-101559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88" y="2852936"/>
            <a:ext cx="4449971" cy="329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6004" y="2852937"/>
            <a:ext cx="4452033" cy="329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260648"/>
            <a:ext cx="89680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Первыми старшими воспитателями  детского сада были Попова Л. И. и Молостова З.М</a:t>
            </a:r>
            <a:r>
              <a:rPr lang="ru-RU" sz="2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..  </a:t>
            </a:r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Ими многое было сделано для эстетического оформления групп, участка детского сада.</a:t>
            </a:r>
          </a:p>
          <a:p>
            <a:pPr algn="ctr"/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Попова Л.И. с 1995 по 2005 г. являлась заведующей детским садом, проработала в ДОУ 30 лет. </a:t>
            </a:r>
          </a:p>
          <a:p>
            <a:pPr algn="ctr"/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 Вигуль Г.Н.- проработала в детском </a:t>
            </a:r>
            <a:r>
              <a:rPr lang="ru-RU" sz="2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саду </a:t>
            </a:r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30 лет. </a:t>
            </a:r>
          </a:p>
        </p:txBody>
      </p:sp>
    </p:spTree>
    <p:extLst>
      <p:ext uri="{BB962C8B-B14F-4D97-AF65-F5344CB8AC3E}">
        <p14:creationId xmlns:p14="http://schemas.microsoft.com/office/powerpoint/2010/main" xmlns="" val="135075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1"/>
          <a:stretch>
            <a:fillRect/>
          </a:stretch>
        </p:blipFill>
        <p:spPr bwMode="auto">
          <a:xfrm>
            <a:off x="0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34836"/>
            <a:ext cx="89289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Первые воспитатели ДОУ 1985 года.</a:t>
            </a:r>
          </a:p>
          <a:p>
            <a:pPr algn="ctr"/>
            <a:r>
              <a:rPr lang="ru-RU" sz="2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Харина Н.П., Афанасьева Л.В., Асташова Н.М., Саитгареева М.Б.</a:t>
            </a:r>
            <a:r>
              <a:rPr lang="ru-RU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6174"/>
            <a:ext cx="15113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6040" y="986174"/>
            <a:ext cx="137795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22685"/>
            <a:ext cx="14382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79" y="1011207"/>
            <a:ext cx="122555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3616931"/>
            <a:ext cx="15732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0851" y="3651062"/>
            <a:ext cx="1622425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6398" y="3655824"/>
            <a:ext cx="15001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8560" y="3700983"/>
            <a:ext cx="15478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172" y="3769245"/>
            <a:ext cx="158432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9496" y="2735598"/>
            <a:ext cx="8911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Головачева В.А.    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Пудовкина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Л.А.   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Вигуль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Г.Н.               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Сулимова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А.Н</a:t>
            </a:r>
            <a:r>
              <a:rPr lang="ru-RU" sz="2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8755" y="3095824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 отработавшие в ДОУ более 30 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949280"/>
            <a:ext cx="900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Кревулена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М.И.  Челнакова О.В     Попова Л.И.  Пивнева Л.Г (м/с) Крылова Л.Ф</a:t>
            </a:r>
          </a:p>
        </p:txBody>
      </p:sp>
    </p:spTree>
    <p:extLst>
      <p:ext uri="{BB962C8B-B14F-4D97-AF65-F5344CB8AC3E}">
        <p14:creationId xmlns:p14="http://schemas.microsoft.com/office/powerpoint/2010/main" xmlns="" val="174693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634</Words>
  <Application>Microsoft Office PowerPoint</Application>
  <PresentationFormat>Экран (4:3)</PresentationFormat>
  <Paragraphs>76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11</cp:lastModifiedBy>
  <cp:revision>139</cp:revision>
  <dcterms:created xsi:type="dcterms:W3CDTF">2019-06-09T11:50:16Z</dcterms:created>
  <dcterms:modified xsi:type="dcterms:W3CDTF">2021-12-13T06:54:35Z</dcterms:modified>
</cp:coreProperties>
</file>