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1" r:id="rId2"/>
    <p:sldId id="287" r:id="rId3"/>
    <p:sldId id="288" r:id="rId4"/>
    <p:sldId id="289" r:id="rId5"/>
    <p:sldId id="301" r:id="rId6"/>
    <p:sldId id="291" r:id="rId7"/>
    <p:sldId id="299" r:id="rId8"/>
    <p:sldId id="290" r:id="rId9"/>
    <p:sldId id="308" r:id="rId10"/>
    <p:sldId id="292" r:id="rId11"/>
    <p:sldId id="293" r:id="rId12"/>
    <p:sldId id="300" r:id="rId13"/>
    <p:sldId id="295" r:id="rId14"/>
    <p:sldId id="297" r:id="rId15"/>
    <p:sldId id="296" r:id="rId16"/>
    <p:sldId id="304" r:id="rId17"/>
    <p:sldId id="298" r:id="rId18"/>
    <p:sldId id="302" r:id="rId19"/>
    <p:sldId id="303" r:id="rId20"/>
    <p:sldId id="305" r:id="rId21"/>
    <p:sldId id="306" r:id="rId22"/>
    <p:sldId id="307" r:id="rId23"/>
    <p:sldId id="310" r:id="rId24"/>
    <p:sldId id="312" r:id="rId25"/>
    <p:sldId id="30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4607" autoAdjust="0"/>
  </p:normalViewPr>
  <p:slideViewPr>
    <p:cSldViewPr>
      <p:cViewPr varScale="1">
        <p:scale>
          <a:sx n="73" d="100"/>
          <a:sy n="73" d="100"/>
        </p:scale>
        <p:origin x="87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ГБДОУ детский сад №113 Выборгского района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 Санкт-Петербурга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группы №8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Новая жизнь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старой бумаги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Чернышева Н.Ф.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воспитатель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IMG_21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8786874" cy="6572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7143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змельчили использованную бумагу и замочили в тёплой воде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17-18 уч. год\IMG_210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85727"/>
            <a:ext cx="8715436" cy="6357983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Проверяли на готовность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17-18 уч. год\IMG_21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57892"/>
            <a:ext cx="3286116" cy="10001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Несложное оборудование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17-18 уч. год\IMG_2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57166"/>
            <a:ext cx="8501122" cy="621510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000768"/>
            <a:ext cx="8229600" cy="5715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Готовое сырьё «превращали в кашицу»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17-18 уч. год\IMG_213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42852"/>
            <a:ext cx="8715436" cy="6572296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5857892"/>
            <a:ext cx="3000396" cy="85725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«Процесс начался»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17-18 уч. год\IMG_21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28604"/>
            <a:ext cx="814393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ша\Desktop\17-18 уч. год\IMG_214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17-18 уч. год\IMG_21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53"/>
            <a:ext cx="8786874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IMG_214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857892"/>
            <a:ext cx="3857620" cy="100010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Мокрый лист бумаги попадает под «пресс»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ша\Desktop\17-18 уч. год\IMG_214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229600" cy="57150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затем «поступает на просушку»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71472" y="653930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«Новая жизнь старой бумаги»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«То, что я услышал, я забыл.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я увидел, я помню.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То, что я сделал, я знаю».    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познавательно-исследовательский.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количеству участников: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 воспитанников подг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отовительной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группы, воспитатели, родители.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продолжительности: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Неэкономное использование детьми бумаги.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Обоснование проблемы: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работе с бумагой, чаще в свободной деятельности, дети, только начав работать, творить, рисовать, выбрасывают лист бумаги и берут все новые и новые листы.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ша\Desktop\17-18 уч. год\i0SSP1VV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7784" y="714356"/>
            <a:ext cx="5328592" cy="54292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Бумага получилась плотной из-за слабого «пресса» и мы решили сделать на ней аппликацию.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ша\Desktop\17-18 уч. год\IMG_21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"/>
            <a:ext cx="4286248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Наташа\Desktop\17-18 уч. год\IMG_21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643438" cy="3357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Наташа\Desktop\17-18 уч. год\IMG_217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571876"/>
            <a:ext cx="45720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Наташа\Desktop\17-18 уч. год\IMG_216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3571876"/>
            <a:ext cx="4357686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ша\Desktop\17-18 уч. год\IMG_21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92869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работ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57166"/>
            <a:ext cx="6984776" cy="607223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получили знания о том, что древесное сырье является основным источником для производства бумаги, а так же о том, что макулатура (вторичное сырье) может уберечь лес от вырубки деревьев, и поэтому дети  будут бережнее относиться к бумаге и предметам из бумаги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840760" cy="61206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дал возможность детям принимать самостоятельные решения, участвовать непосредственно в процессе изготовления бумаги в «домашних условиях», получить новые знания.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смогли реализовать некоторые пункты своего плана по самообразованию и совместной деятельности с детьми.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ша\Desktop\17-18 уч. год\a2de3bf5ed1f54f1ebf3e8368384e789--school-frame-school-childr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57422" y="1428736"/>
            <a:ext cx="4429156" cy="421484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 ребенка – сложный комплекс разнообразных, зрительных, слуховых, осязательных ощущений и эмоций. Бумага- самый доступный и распространённый материал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детского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творчества. Но не всегда дети используют её экономно. Работая с бумагой и картоном, ребенок получает дополнительные знания и практические умения, расширяя одновременно свой кругозор. Поэтому, учитывая интерес детей,  и для того, чтобы решить проблему неэкономного использования бумаги, мы решили провести   проект «Новая жизнь старой бумаги» .Считаем, что работа по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данной теме будет доступна и интересна детям дошкольного возраста.</a:t>
            </a:r>
            <a:endParaRPr lang="ru-RU" sz="27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0083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детей с производством бумаги. Дать ребенку возможность реально, самостоятельно открыть для себя волшебный мир листа бумаги, постичь его свойства, структуру.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Задачи: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*Расширить и закрепить знания детей о том, из чего производится бумага.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*Познакомить детей с тем, насколько сложный и трудоемкий процесс изготовления бумаги.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*Показать необходимость бережного и экономного отношения к бумаге и предметам из бумаги.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*Дать знания о том, что старая использованная бумага может дать жизнь новой бумаге.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*Познакомить с понятиями «вторичное сырье», «макулатура»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17-18 уч. год\depositphotos_117614256-stock-illustration-colored-frame-for-childr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928670"/>
            <a:ext cx="6192688" cy="50006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начала проекта дети знали, что бумагу производят из древесины и макулатуры и, чтобы спасти деревья от вырубки, надо сдавать макулатуры, как можно больше.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ша\Desktop\работа с родителями\128___04\IMG_09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57752" y="142852"/>
            <a:ext cx="4143404" cy="3214709"/>
          </a:xfrm>
          <a:prstGeom prst="rect">
            <a:avLst/>
          </a:prstGeom>
          <a:noFill/>
        </p:spPr>
      </p:pic>
      <p:pic>
        <p:nvPicPr>
          <p:cNvPr id="1027" name="Picture 3" descr="C:\Users\Наташа\Desktop\работа с родителями\128___04\IMG_09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3500439"/>
            <a:ext cx="4143404" cy="3214709"/>
          </a:xfrm>
          <a:prstGeom prst="rect">
            <a:avLst/>
          </a:prstGeom>
          <a:noFill/>
        </p:spPr>
      </p:pic>
      <p:pic>
        <p:nvPicPr>
          <p:cNvPr id="1028" name="Picture 4" descr="C:\Users\Наташа\Documents\макулатура\DSC005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429000"/>
            <a:ext cx="4500594" cy="3429000"/>
          </a:xfrm>
          <a:prstGeom prst="rect">
            <a:avLst/>
          </a:prstGeom>
          <a:noFill/>
        </p:spPr>
      </p:pic>
      <p:pic>
        <p:nvPicPr>
          <p:cNvPr id="1029" name="Picture 5" descr="C:\Users\Наташа\Desktop\3940649675961016_2fa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142852"/>
            <a:ext cx="2500330" cy="321471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14612" y="0"/>
            <a:ext cx="2071702" cy="3429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 раза в год в нашем ДОУ проходит акция по сбору макулатуры.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depositphotos_14074318-stock-illustration-frame-with-cute-smiling-kid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648" y="428604"/>
            <a:ext cx="6768752" cy="47863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Мотивация: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сообщили детям, что у нас закончилась бумага для рисования и, вот, что они посоветовали: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786578" y="421481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17-18 уч. год\a2de3bf5ed1f54f1ebf3e8368384e789--school-frame-school-children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1357298"/>
            <a:ext cx="4446256" cy="4286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«Я скажу маме, она     принесёт, у неё много бумаги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работе.»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«Надо стереть все каляки-маляки стёркой.»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«Сдадим всё это в макулатуру, пусть нам поменяют на чистые.»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ша\Desktop\17-18 уч. год\dpostc678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59404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тем, как приступить к «производству» собственной бумаги, дети рассмотрели образцы различных видов бумаги, бумажные изделия, провели эксперименты с бумагой и посмотрели презентацию о том, как производят бумагу на заводах.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194</Words>
  <Application>Microsoft Office PowerPoint</Application>
  <PresentationFormat>Экран (4:3)</PresentationFormat>
  <Paragraphs>30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ГБДОУ детский сад №113 Выборгского района  г. Санкт-Петербурга  Проект группы №8 Новая жизнь  старой бумаги  Автор проекта: Чернышева Н.Ф.                 воспитатель                    </vt:lpstr>
      <vt:lpstr>Презентация PowerPoint</vt:lpstr>
      <vt:lpstr>Актуальность   Мир ребенка – сложный комплекс разнообразных, зрительных, слуховых, осязательных ощущений и эмоций. Бумага- самый доступный и распространённый материал для детского творчества. Но не всегда дети используют её экономно. Работая с бумагой и картоном, ребенок получает дополнительные знания и практические умения, расширяя одновременно свой кругозор. Поэтому, учитывая интерес детей,  и для того, чтобы решить проблему неэкономного использования бумаги, мы решили провести   проект «Новая жизнь старой бумаги» .Считаем, что работа по данной теме будет доступна и интересна детям дошкольного возраста.</vt:lpstr>
      <vt:lpstr> Цель проекта: Познакомить детей с производством бумаги. Дать ребенку возможность реально, самостоятельно открыть для себя волшебный мир листа бумаги, постичь его свойства, структуру.   Задачи: *Расширить и закрепить знания детей о том, из чего производится бумага.  *Познакомить детей с тем, насколько сложный и трудоемкий процесс изготовления бумаги.  *Показать необходимость бережного и экономного отношения к бумаге и предметам из бумаги.  *Дать знания о том, что старая использованная бумага может дать жизнь новой бумаге.  *Познакомить с понятиями «вторичное сырье», «макулатура»</vt:lpstr>
      <vt:lpstr>До начала проекта дети знали, что бумагу производят из древесины и макулатуры и, чтобы спасти деревья от вырубки, надо сдавать макулатуры, как можно больше.</vt:lpstr>
      <vt:lpstr>Два раза в год в нашем ДОУ проходит акция по сбору макулатуры.</vt:lpstr>
      <vt:lpstr>Мотивация: сообщили детям, что у нас закончилась бумага для рисования и, вот, что они посоветовали:</vt:lpstr>
      <vt:lpstr>     - «Я скажу маме, она     принесёт, у неё много бумаги на работе.»      «Надо стереть все каляки-маляки стёркой.»        - «Сдадим всё это в макулатуру, пусть нам поменяют на чистые.»  </vt:lpstr>
      <vt:lpstr>Перед тем, как приступить к «производству» собственной бумаги, дети рассмотрели образцы различных видов бумаги, бумажные изделия, провели эксперименты с бумагой и посмотрели презентацию о том, как производят бумагу на заводах.</vt:lpstr>
      <vt:lpstr>Измельчили использованную бумагу и замочили в тёплой воде</vt:lpstr>
      <vt:lpstr>Проверяли на готовность</vt:lpstr>
      <vt:lpstr>Несложное оборудование</vt:lpstr>
      <vt:lpstr>Готовое сырьё «превращали в кашицу»</vt:lpstr>
      <vt:lpstr>«Процесс начался»</vt:lpstr>
      <vt:lpstr>Презентация PowerPoint</vt:lpstr>
      <vt:lpstr>Презентация PowerPoint</vt:lpstr>
      <vt:lpstr>Презентация PowerPoint</vt:lpstr>
      <vt:lpstr>Мокрый лист бумаги попадает под «пресс»</vt:lpstr>
      <vt:lpstr>А затем «поступает на просушку»</vt:lpstr>
      <vt:lpstr>Бумага получилась плотной из-за слабого «пресса» и мы решили сделать на ней аппликацию.</vt:lpstr>
      <vt:lpstr>Презентация PowerPoint</vt:lpstr>
      <vt:lpstr>Выставка работ</vt:lpstr>
      <vt:lpstr>Вывод: Дети получили знания о том, что древесное сырье является основным источником для производства бумаги, а так же о том, что макулатура (вторичное сырье) может уберечь лес от вырубки деревьев, и поэтому дети  будут бережнее относиться к бумаге и предметам из бумаги.</vt:lpstr>
      <vt:lpstr>Проект дал возможность детям принимать самостоятельные решения, участвовать непосредственно в процессе изготовления бумаги в «домашних условиях», получить новые знания. Воспитатели смогли реализовать некоторые пункты своего плана по самообразованию и совместной деятельности с детьми.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</dc:title>
  <dc:creator>Чернышева Н.Ф.</dc:creator>
  <cp:lastModifiedBy>Артём Макаров</cp:lastModifiedBy>
  <cp:revision>150</cp:revision>
  <dcterms:created xsi:type="dcterms:W3CDTF">2014-10-30T17:19:24Z</dcterms:created>
  <dcterms:modified xsi:type="dcterms:W3CDTF">2022-02-20T16:16:02Z</dcterms:modified>
</cp:coreProperties>
</file>