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9"/>
  </p:notesMasterIdLst>
  <p:sldIdLst>
    <p:sldId id="256" r:id="rId2"/>
    <p:sldId id="304" r:id="rId3"/>
    <p:sldId id="319" r:id="rId4"/>
    <p:sldId id="318" r:id="rId5"/>
    <p:sldId id="311" r:id="rId6"/>
    <p:sldId id="279" r:id="rId7"/>
    <p:sldId id="270" r:id="rId8"/>
    <p:sldId id="303" r:id="rId9"/>
    <p:sldId id="281" r:id="rId10"/>
    <p:sldId id="273" r:id="rId11"/>
    <p:sldId id="294" r:id="rId12"/>
    <p:sldId id="309" r:id="rId13"/>
    <p:sldId id="267" r:id="rId14"/>
    <p:sldId id="307" r:id="rId15"/>
    <p:sldId id="315" r:id="rId16"/>
    <p:sldId id="313" r:id="rId17"/>
    <p:sldId id="308" r:id="rId18"/>
    <p:sldId id="316" r:id="rId19"/>
    <p:sldId id="310" r:id="rId20"/>
    <p:sldId id="300" r:id="rId21"/>
    <p:sldId id="286" r:id="rId22"/>
    <p:sldId id="292" r:id="rId23"/>
    <p:sldId id="312" r:id="rId24"/>
    <p:sldId id="314" r:id="rId25"/>
    <p:sldId id="288" r:id="rId26"/>
    <p:sldId id="317" r:id="rId27"/>
    <p:sldId id="30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8762" autoAdjust="0"/>
    <p:restoredTop sz="91149" autoAdjust="0"/>
  </p:normalViewPr>
  <p:slideViewPr>
    <p:cSldViewPr>
      <p:cViewPr varScale="1">
        <p:scale>
          <a:sx n="80" d="100"/>
          <a:sy n="80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A48E9-F5FE-44EC-A5ED-6F32C72B714B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D39ED-81F4-4F9E-93F0-AB15ADB7D2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140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752724"/>
          </a:xfrm>
        </p:spPr>
        <p:txBody>
          <a:bodyPr/>
          <a:lstStyle/>
          <a:p>
            <a:pPr algn="l"/>
            <a:r>
              <a:rPr lang="ru-RU" sz="2400" dirty="0" smtClean="0">
                <a:latin typeface="Arial Black" pitchFamily="34" charset="0"/>
              </a:rPr>
              <a:t>Коррекционно-развивающая среда, как средство преодоления речевых нарушений  у дошкольников.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7620" y="5214950"/>
            <a:ext cx="4611600" cy="1285884"/>
          </a:xfrm>
        </p:spPr>
        <p:txBody>
          <a:bodyPr>
            <a:normAutofit lnSpcReduction="10000"/>
          </a:bodyPr>
          <a:lstStyle/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Ковалевская Т.А.</a:t>
            </a:r>
          </a:p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Воспитатель МБДОУ ЦРР – </a:t>
            </a:r>
            <a:r>
              <a:rPr lang="ru-RU" sz="20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/с № 5 «Ромашка»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Библиотекарь\Рабочий стол\оксана\DSCN2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2093" y="-285777"/>
            <a:ext cx="10513518" cy="7885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6500858" cy="83671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Книжная зона «Библиотека», 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Центр музыки театра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609416"/>
            <a:ext cx="6923112" cy="441187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User\Desktop\ААААААААААААААААА\IMG_20220920_152856_resized_20220920_091726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7358114" cy="5518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451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Библиотекарь\Рабочий стол\оксана\DSCN2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785794"/>
            <a:ext cx="3929090" cy="294681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726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Центр познавательных игр и математики</a:t>
            </a:r>
            <a:endParaRPr lang="ru-RU" sz="2000" dirty="0"/>
          </a:p>
        </p:txBody>
      </p:sp>
      <p:pic>
        <p:nvPicPr>
          <p:cNvPr id="2050" name="Picture 2" descr="C:\Users\User\Desktop\ААААААААААААААААА\IMG_20220920_152711_resized_20220920_0917283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785794"/>
            <a:ext cx="3857654" cy="2893239"/>
          </a:xfrm>
          <a:prstGeom prst="rect">
            <a:avLst/>
          </a:prstGeom>
          <a:noFill/>
        </p:spPr>
      </p:pic>
      <p:pic>
        <p:nvPicPr>
          <p:cNvPr id="2051" name="Picture 3" descr="C:\Users\User\Desktop\ААААААААААААААААА\IMG_20220920_152659_resized_20220920_0917299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857628"/>
            <a:ext cx="4000496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ААААААААААААААААА\IMG_20220922_155440_resized_20220922_063224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762502" cy="3571876"/>
          </a:xfrm>
          <a:prstGeom prst="rect">
            <a:avLst/>
          </a:prstGeom>
          <a:noFill/>
        </p:spPr>
      </p:pic>
      <p:pic>
        <p:nvPicPr>
          <p:cNvPr id="4" name="Picture 2" descr="D:\Файлы\Садик\2 средняя группа\фото дети средняя\старшая\WhatsApp Image 2022-09-14 at 20.18.0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82578"/>
            <a:ext cx="4500562" cy="3375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ААААААААААААААААА\IMG_20220920_154237_resized_20220920_091658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571479"/>
            <a:ext cx="7429553" cy="5572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Файлы\Садик\2 средняя группа\фото дети средняя\старшая\WhatsApp Image 2022-09-14 at 20.18.0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47" y="3714752"/>
            <a:ext cx="4000495" cy="3000372"/>
          </a:xfrm>
          <a:prstGeom prst="rect">
            <a:avLst/>
          </a:prstGeom>
          <a:noFill/>
        </p:spPr>
      </p:pic>
      <p:pic>
        <p:nvPicPr>
          <p:cNvPr id="3" name="Picture 2" descr="D:\Файлы\Садик\2 средняя группа\фото дети средняя\старшая\WhatsApp Image 2022-09-14 at 20.18.04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643438" cy="3482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айлы\Садик\2 средняя группа\фото дети средняя\WhatsApp Image 2022-01-27 at 19.25.2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286248" cy="3214686"/>
          </a:xfrm>
          <a:prstGeom prst="rect">
            <a:avLst/>
          </a:prstGeom>
          <a:noFill/>
        </p:spPr>
      </p:pic>
      <p:pic>
        <p:nvPicPr>
          <p:cNvPr id="2051" name="Picture 3" descr="D:\Файлы\Садик\2 средняя группа\фото дети средняя\WhatsApp Image 2022-03-26 at 19.58.0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357718" cy="3268290"/>
          </a:xfrm>
          <a:prstGeom prst="rect">
            <a:avLst/>
          </a:prstGeom>
          <a:noFill/>
        </p:spPr>
      </p:pic>
      <p:pic>
        <p:nvPicPr>
          <p:cNvPr id="1026" name="Picture 2" descr="D:\Файлы\Садик\2 средняя группа\фото дети средняя\Новая папка\WhatsApp Image 2022-03-01 at 18.36.5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178967"/>
            <a:ext cx="4929221" cy="3696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Файлы\Садик\2 средняя группа\фото дети средняя\WhatsApp Image 2021-12-20 at 19.05.44 (2).jpeg"/>
          <p:cNvPicPr>
            <a:picLocks noChangeAspect="1" noChangeArrowheads="1"/>
          </p:cNvPicPr>
          <p:nvPr/>
        </p:nvPicPr>
        <p:blipFill>
          <a:blip r:embed="rId2" cstate="print"/>
          <a:srcRect t="5555"/>
          <a:stretch>
            <a:fillRect/>
          </a:stretch>
        </p:blipFill>
        <p:spPr bwMode="auto">
          <a:xfrm>
            <a:off x="142844" y="0"/>
            <a:ext cx="5143501" cy="3643336"/>
          </a:xfrm>
          <a:prstGeom prst="rect">
            <a:avLst/>
          </a:prstGeom>
          <a:noFill/>
        </p:spPr>
      </p:pic>
      <p:pic>
        <p:nvPicPr>
          <p:cNvPr id="3" name="Picture 2" descr="C:\Users\User\Desktop\ААААААААААААААААА\IMG_20220922_160137_resized_20220922_0632268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1" y="3571876"/>
            <a:ext cx="4381499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ААААААААААААААААА\IMG_20220920_154822_resized_20220920_091616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482578"/>
            <a:ext cx="4429156" cy="3321868"/>
          </a:xfrm>
          <a:prstGeom prst="rect">
            <a:avLst/>
          </a:prstGeom>
          <a:noFill/>
        </p:spPr>
      </p:pic>
      <p:pic>
        <p:nvPicPr>
          <p:cNvPr id="1026" name="Picture 2" descr="C:\Users\User\Desktop\ААААААААААААААААА\IMG_20220921_154929_resized_20220921_065220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667246" cy="3500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ААААААААААААААААА\IMG_20220920_153048_resized_20220920_091727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7905804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28596" y="714356"/>
            <a:ext cx="742955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2" descr="D:\Файлы\Садик\2 средняя группа\фото дети средняя\WhatsApp Image 2021-12-07 at 19.55.45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91624" cy="6893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айлы\Садик\2 средняя группа\фото дети средняя\WhatsApp Image 2021-12-07 at 19.55.45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500438"/>
            <a:ext cx="4476748" cy="3357562"/>
          </a:xfrm>
          <a:prstGeom prst="rect">
            <a:avLst/>
          </a:prstGeom>
          <a:noFill/>
        </p:spPr>
      </p:pic>
      <p:pic>
        <p:nvPicPr>
          <p:cNvPr id="5123" name="Picture 3" descr="D:\Файлы\Садик\2 средняя группа\фото дети средняя\Новая папка\WhatsApp Image 2022-03-01 at 18.38.1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20" y="214290"/>
            <a:ext cx="4214840" cy="3161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Центр</a:t>
            </a:r>
            <a:br>
              <a:rPr lang="ru-RU" sz="2000" dirty="0" smtClean="0"/>
            </a:br>
            <a:r>
              <a:rPr lang="ru-RU" sz="2000" dirty="0" smtClean="0"/>
              <a:t> искусства и творчества</a:t>
            </a:r>
            <a:endParaRPr lang="ru-RU" sz="2000" dirty="0"/>
          </a:p>
        </p:txBody>
      </p:sp>
      <p:pic>
        <p:nvPicPr>
          <p:cNvPr id="9218" name="Picture 2" descr="C:\Documents and Settings\Библиотекарь\Рабочий стол\оксана\DSCN2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27" r="7349"/>
          <a:stretch>
            <a:fillRect/>
          </a:stretch>
        </p:blipFill>
        <p:spPr bwMode="auto">
          <a:xfrm rot="-5400000">
            <a:off x="5278838" y="2992837"/>
            <a:ext cx="3643314" cy="4087011"/>
          </a:xfrm>
          <a:prstGeom prst="rect">
            <a:avLst/>
          </a:prstGeom>
          <a:noFill/>
        </p:spPr>
      </p:pic>
      <p:pic>
        <p:nvPicPr>
          <p:cNvPr id="2050" name="Picture 2" descr="C:\Users\User\Desktop\ААААААААААААААААА\IMG_20220922_154755_resized_20220922_063310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69"/>
            <a:ext cx="4643470" cy="3482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Центр патриотического воспитания</a:t>
            </a:r>
            <a:br>
              <a:rPr lang="ru-RU" sz="2000" dirty="0" smtClean="0">
                <a:solidFill>
                  <a:srgbClr val="7030A0"/>
                </a:solidFill>
              </a:rPr>
            </a:b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78808" y="2132856"/>
            <a:ext cx="3520440" cy="3993307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ААААААААААААААААА\IMG_20220922_160628_resized_20220922_063313266.jpg"/>
          <p:cNvPicPr>
            <a:picLocks noChangeAspect="1" noChangeArrowheads="1"/>
          </p:cNvPicPr>
          <p:nvPr/>
        </p:nvPicPr>
        <p:blipFill>
          <a:blip r:embed="rId2"/>
          <a:srcRect l="8267" r="4453"/>
          <a:stretch>
            <a:fillRect/>
          </a:stretch>
        </p:blipFill>
        <p:spPr bwMode="auto">
          <a:xfrm>
            <a:off x="514655" y="785794"/>
            <a:ext cx="7681989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0040"/>
            <a:ext cx="7228656" cy="89438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Птичий городок                               Водоём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3074" name="Picture 2" descr="D:\Файлы\Садик\2 средняя группа\фото дети средняя\Новая папка\WhatsApp Image 2022-03-01 at 18.38.12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4429124" cy="3321843"/>
          </a:xfrm>
          <a:prstGeom prst="rect">
            <a:avLst/>
          </a:prstGeom>
          <a:noFill/>
        </p:spPr>
      </p:pic>
      <p:pic>
        <p:nvPicPr>
          <p:cNvPr id="3075" name="Picture 3" descr="D:\Файлы\Садик\2 средняя группа\фото дети средняя\Новая папка\WhatsApp Image 2022-03-01 at 18.38.11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643182"/>
            <a:ext cx="4357686" cy="3268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Огород</a:t>
            </a:r>
            <a:endParaRPr lang="ru-RU" sz="2000" dirty="0"/>
          </a:p>
        </p:txBody>
      </p:sp>
      <p:pic>
        <p:nvPicPr>
          <p:cNvPr id="4098" name="Picture 2" descr="D:\Файлы\Садик\2 средняя группа\фото дети средняя\старшая\WhatsApp Image 2022-09-14 at 20.18.04 (3)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4286312" cy="3214734"/>
          </a:xfrm>
          <a:prstGeom prst="rect">
            <a:avLst/>
          </a:prstGeom>
          <a:noFill/>
        </p:spPr>
      </p:pic>
      <p:pic>
        <p:nvPicPr>
          <p:cNvPr id="4099" name="Picture 3" descr="D:\Файлы\Садик\2 средняя группа\фото дети средняя\Новая папка\WhatsApp Image 2022-04-22 at 11.25.29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86190"/>
            <a:ext cx="4262467" cy="319685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0" y="3244334"/>
            <a:ext cx="35004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Цветочная клумба </a:t>
            </a:r>
            <a:endParaRPr lang="ru-RU" sz="2000" b="1" dirty="0"/>
          </a:p>
        </p:txBody>
      </p:sp>
      <p:pic>
        <p:nvPicPr>
          <p:cNvPr id="1026" name="Picture 2" descr="D:\Файлы\Садик\флэшка\ТАНИНЫ ФОТО\работа\фото детей 2020\IMG_20201030_121833_resized_20201109_070945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095747" cy="3071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65754"/>
          </a:xfrm>
        </p:spPr>
        <p:txBody>
          <a:bodyPr>
            <a:normAutofit/>
          </a:bodyPr>
          <a:lstStyle/>
          <a:p>
            <a:pPr algn="ctr"/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11266" name="Picture 2" descr="C:\Documents and Settings\Библиотекарь\Рабочий стол\оксана\DSCN2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475"/>
          <a:stretch>
            <a:fillRect/>
          </a:stretch>
        </p:blipFill>
        <p:spPr bwMode="auto">
          <a:xfrm>
            <a:off x="2071670" y="3857628"/>
            <a:ext cx="4104456" cy="2786058"/>
          </a:xfrm>
          <a:prstGeom prst="rect">
            <a:avLst/>
          </a:prstGeom>
          <a:noFill/>
        </p:spPr>
      </p:pic>
      <p:pic>
        <p:nvPicPr>
          <p:cNvPr id="3074" name="Picture 2" descr="D:\Файлы\Садик\2 средняя группа\фото дети средняя\старшая\WhatsApp Image 2022-09-14 at 20.18.03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3905277" cy="2928958"/>
          </a:xfrm>
          <a:prstGeom prst="rect">
            <a:avLst/>
          </a:prstGeom>
          <a:noFill/>
        </p:spPr>
      </p:pic>
      <p:pic>
        <p:nvPicPr>
          <p:cNvPr id="3" name="Picture 2" descr="C:\Users\User\Desktop\ААААААААААААААААА\WhatsApp Image 2022-09-14 at 20.18.0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785794"/>
            <a:ext cx="3905277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айлы\Садик\2 средняя группа\фото дети средняя\дети\IMG-20211028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3578"/>
            <a:ext cx="3965014" cy="2973761"/>
          </a:xfrm>
          <a:prstGeom prst="rect">
            <a:avLst/>
          </a:prstGeom>
          <a:noFill/>
        </p:spPr>
      </p:pic>
      <p:pic>
        <p:nvPicPr>
          <p:cNvPr id="1027" name="Picture 3" descr="D:\Файлы\Садик\2 средняя группа\фото дети средняя\WhatsApp Image 2022-03-03 at 10.24.41.jpeg"/>
          <p:cNvPicPr>
            <a:picLocks noChangeAspect="1" noChangeArrowheads="1"/>
          </p:cNvPicPr>
          <p:nvPr/>
        </p:nvPicPr>
        <p:blipFill>
          <a:blip r:embed="rId3" cstate="print"/>
          <a:srcRect t="16363" b="26364"/>
          <a:stretch>
            <a:fillRect/>
          </a:stretch>
        </p:blipFill>
        <p:spPr bwMode="auto">
          <a:xfrm>
            <a:off x="4357686" y="109106"/>
            <a:ext cx="3786196" cy="2891290"/>
          </a:xfrm>
          <a:prstGeom prst="rect">
            <a:avLst/>
          </a:prstGeom>
          <a:noFill/>
        </p:spPr>
      </p:pic>
      <p:pic>
        <p:nvPicPr>
          <p:cNvPr id="1028" name="Picture 4" descr="D:\Файлы\Садик\2 средняя группа\фото дети средняя\дети\Новая папка\WhatsApp Image 2022-01-05 at 15.55.22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071810"/>
            <a:ext cx="4833865" cy="3625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Благодарю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28596" y="714356"/>
            <a:ext cx="742955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 descr="C:\Users\User\Desktop\ААААААААААААААААА\IMG_20220921_155211_resized_20220921_065133577.jpg"/>
          <p:cNvPicPr>
            <a:picLocks noChangeAspect="1" noChangeArrowheads="1"/>
          </p:cNvPicPr>
          <p:nvPr/>
        </p:nvPicPr>
        <p:blipFill>
          <a:blip r:embed="rId2" cstate="print"/>
          <a:srcRect l="3125" r="24999"/>
          <a:stretch>
            <a:fillRect/>
          </a:stretch>
        </p:blipFill>
        <p:spPr bwMode="auto">
          <a:xfrm>
            <a:off x="428596" y="6238"/>
            <a:ext cx="6429420" cy="6708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28596" y="714356"/>
            <a:ext cx="742955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2" descr="D:\Файлы\Садик\2 средняя группа\фото дети средняя\WhatsApp Image 2021-12-07 at 19.55.45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4214778" cy="3161084"/>
          </a:xfrm>
          <a:prstGeom prst="rect">
            <a:avLst/>
          </a:prstGeom>
          <a:noFill/>
        </p:spPr>
      </p:pic>
      <p:pic>
        <p:nvPicPr>
          <p:cNvPr id="2050" name="Picture 2" descr="C:\Users\User\Desktop\ААААААААААААААААА\IMG_20220921_155211_resized_20220921_065133577.jpg"/>
          <p:cNvPicPr>
            <a:picLocks noChangeAspect="1" noChangeArrowheads="1"/>
          </p:cNvPicPr>
          <p:nvPr/>
        </p:nvPicPr>
        <p:blipFill>
          <a:blip r:embed="rId3" cstate="print"/>
          <a:srcRect l="3125" r="24999"/>
          <a:stretch>
            <a:fillRect/>
          </a:stretch>
        </p:blipFill>
        <p:spPr bwMode="auto">
          <a:xfrm>
            <a:off x="428596" y="3286124"/>
            <a:ext cx="3286148" cy="3428972"/>
          </a:xfrm>
          <a:prstGeom prst="rect">
            <a:avLst/>
          </a:prstGeom>
          <a:noFill/>
        </p:spPr>
      </p:pic>
      <p:pic>
        <p:nvPicPr>
          <p:cNvPr id="1026" name="Picture 2" descr="C:\Users\User\Desktop\ААААААААААААААААА\IMG_20220922_155658_resized_20220922_063225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286124"/>
            <a:ext cx="4429124" cy="3321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лексей\Desktop\Новая папка\IMG_20170921_132047.jpg"/>
          <p:cNvPicPr>
            <a:picLocks noChangeAspect="1" noChangeArrowheads="1"/>
          </p:cNvPicPr>
          <p:nvPr/>
        </p:nvPicPr>
        <p:blipFill>
          <a:blip r:embed="rId2" cstate="print"/>
          <a:srcRect l="6648" r="7345"/>
          <a:stretch>
            <a:fillRect/>
          </a:stretch>
        </p:blipFill>
        <p:spPr bwMode="auto">
          <a:xfrm>
            <a:off x="285720" y="1357298"/>
            <a:ext cx="4353060" cy="37959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91680" y="188640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речевого развития «Будем говорить правильно»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C:\Users\Алексей\Desktop\фото группы\IMG_20171115_090730.jpg"/>
          <p:cNvPicPr>
            <a:picLocks noChangeAspect="1" noChangeArrowheads="1"/>
          </p:cNvPicPr>
          <p:nvPr/>
        </p:nvPicPr>
        <p:blipFill>
          <a:blip r:embed="rId3" cstate="print"/>
          <a:srcRect t="3448"/>
          <a:stretch>
            <a:fillRect/>
          </a:stretch>
        </p:blipFill>
        <p:spPr bwMode="auto">
          <a:xfrm>
            <a:off x="4840742" y="4000504"/>
            <a:ext cx="3946067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Алексей\Desktop\фото группы\IMG_20171115_111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286124"/>
            <a:ext cx="4572000" cy="3429000"/>
          </a:xfrm>
          <a:prstGeom prst="rect">
            <a:avLst/>
          </a:prstGeom>
          <a:noFill/>
        </p:spPr>
      </p:pic>
      <p:pic>
        <p:nvPicPr>
          <p:cNvPr id="6" name="Содержимое 5" descr="C:\Users\Алексей\Desktop\Новая папка (2)\IMG_20170918_12280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00052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Библиотекарь\Рабочий стол\оксана\DSCN2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09" y="142852"/>
            <a:ext cx="4190997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ей\Desktop\фото группы\IMG_20171115_110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1" cy="3645024"/>
          </a:xfrm>
          <a:prstGeom prst="rect">
            <a:avLst/>
          </a:prstGeom>
          <a:noFill/>
        </p:spPr>
      </p:pic>
      <p:pic>
        <p:nvPicPr>
          <p:cNvPr id="2051" name="Picture 3" descr="C:\Users\Алексей\Desktop\фото группы\IMG_20171115_111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645024"/>
            <a:ext cx="4091947" cy="306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karpus\Desktop\Картинки\5Gid8hWwytg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905250"/>
            <a:ext cx="3937000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Галина Викторовна\Desktop\карп\CIMG2020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72132" y="214290"/>
            <a:ext cx="3214709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F:\фото\20160511_155011.jpg"/>
          <p:cNvPicPr>
            <a:picLocks noChangeAspect="1" noChangeArrowheads="1"/>
          </p:cNvPicPr>
          <p:nvPr/>
        </p:nvPicPr>
        <p:blipFill>
          <a:blip r:embed="rId4" cstate="print"/>
          <a:srcRect l="6742" r="11236"/>
          <a:stretch>
            <a:fillRect/>
          </a:stretch>
        </p:blipFill>
        <p:spPr bwMode="auto">
          <a:xfrm>
            <a:off x="0" y="214290"/>
            <a:ext cx="5214942" cy="3589227"/>
          </a:xfrm>
          <a:prstGeom prst="rect">
            <a:avLst/>
          </a:prstGeom>
          <a:noFill/>
        </p:spPr>
      </p:pic>
      <p:pic>
        <p:nvPicPr>
          <p:cNvPr id="5" name="Picture 2" descr="C:\Users\skarpus\Desktop\Картинки\5Gid8hWwyt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071942"/>
            <a:ext cx="3640138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9807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solidFill>
                  <a:srgbClr val="7030A0"/>
                </a:solidFill>
              </a:rPr>
              <a:t>Центр науки и экспериментирования</a:t>
            </a:r>
            <a:endParaRPr lang="ru-RU" sz="2200" dirty="0">
              <a:solidFill>
                <a:srgbClr val="7030A0"/>
              </a:solidFill>
            </a:endParaRPr>
          </a:p>
        </p:txBody>
      </p:sp>
      <p:pic>
        <p:nvPicPr>
          <p:cNvPr id="5123" name="Picture 3" descr="C:\Documents and Settings\Библиотекарь\Рабочий стол\оксана\DSCN2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5127" y="1609884"/>
            <a:ext cx="6463145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</TotalTime>
  <Words>55</Words>
  <Application>Microsoft Office PowerPoint</Application>
  <PresentationFormat>Экран (4:3)</PresentationFormat>
  <Paragraphs>14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Изящная</vt:lpstr>
      <vt:lpstr>Коррекционно-развивающая среда, как средство преодоления речевых нарушений  у дошкольников.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Центр науки и экспериментирования</vt:lpstr>
      <vt:lpstr>Слайд 10</vt:lpstr>
      <vt:lpstr>Книжная зона «Библиотека»,  Центр музыки театра</vt:lpstr>
      <vt:lpstr>Центр познавательных игр и математики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Центр  искусства и творчества</vt:lpstr>
      <vt:lpstr>Центр патриотического воспитания </vt:lpstr>
      <vt:lpstr> Птичий городок                               Водоём</vt:lpstr>
      <vt:lpstr>Огород</vt:lpstr>
      <vt:lpstr>Слайд 25</vt:lpstr>
      <vt:lpstr>Слайд 26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центр развития ребенка – детский сад № 5 «Ромашка»</dc:title>
  <dc:creator>Хозяйка</dc:creator>
  <cp:lastModifiedBy>Хозяйка</cp:lastModifiedBy>
  <cp:revision>98</cp:revision>
  <dcterms:modified xsi:type="dcterms:W3CDTF">2023-02-15T10:47:53Z</dcterms:modified>
</cp:coreProperties>
</file>