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ЛИСА\Детский сад\для группы\! Картинки для работы\картинки из интернета\рамки\e53509d7e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1066799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 приветствует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«Детский сад №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391 комбинированного вида Ново –Савиновского района г. Казани»</a:t>
            </a:r>
            <a:r>
              <a:rPr lang="en-US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«Гномик»</a:t>
            </a:r>
            <a:endParaRPr lang="ru-RU" dirty="0"/>
          </a:p>
        </p:txBody>
      </p:sp>
      <p:pic>
        <p:nvPicPr>
          <p:cNvPr id="7" name="Рисунок 6" descr="C:\Users\User\Desktop\hello_html_767f28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88" y="5274775"/>
            <a:ext cx="1330661" cy="1299550"/>
          </a:xfrm>
          <a:prstGeom prst="rect">
            <a:avLst/>
          </a:prstGeom>
          <a:noFill/>
        </p:spPr>
      </p:pic>
      <p:pic>
        <p:nvPicPr>
          <p:cNvPr id="8" name="Picture 4" descr="G:\ФЛЕШКА\наташа\cad\IMG_5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5079" y="1980481"/>
            <a:ext cx="2400798" cy="174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s://edu.tatar.ru/upload/organization/29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1454" y="1971985"/>
            <a:ext cx="2652346" cy="174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AutoShape 2" descr="https://apf.mail.ru/cgi-bin/readmsg?id=16421448081564223611;0;2&amp;exif=1&amp;full=1&amp;x-email=madou57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apf.mail.ru/cgi-bin/readmsg?id=16421448081564223611;0;2&amp;exif=1&amp;full=1&amp;x-email=madou57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b="21072"/>
          <a:stretch/>
        </p:blipFill>
        <p:spPr>
          <a:xfrm>
            <a:off x="1122485" y="3922286"/>
            <a:ext cx="2440074" cy="205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8748" b="29263"/>
          <a:stretch/>
        </p:blipFill>
        <p:spPr>
          <a:xfrm>
            <a:off x="4891454" y="3916186"/>
            <a:ext cx="2652346" cy="201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9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Monotype Corsiva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20</cp:revision>
  <dcterms:created xsi:type="dcterms:W3CDTF">2020-02-11T10:24:27Z</dcterms:created>
  <dcterms:modified xsi:type="dcterms:W3CDTF">2022-01-14T07:51:10Z</dcterms:modified>
</cp:coreProperties>
</file>