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56" r:id="rId3"/>
    <p:sldId id="350" r:id="rId4"/>
    <p:sldId id="366" r:id="rId5"/>
    <p:sldId id="365" r:id="rId6"/>
    <p:sldId id="352" r:id="rId7"/>
    <p:sldId id="370" r:id="rId8"/>
    <p:sldId id="351" r:id="rId9"/>
    <p:sldId id="369" r:id="rId10"/>
    <p:sldId id="375" r:id="rId11"/>
    <p:sldId id="339" r:id="rId12"/>
    <p:sldId id="360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EB3539"/>
    <a:srgbClr val="D60093"/>
    <a:srgbClr val="F5770F"/>
    <a:srgbClr val="FFCC00"/>
    <a:srgbClr val="9B4388"/>
    <a:srgbClr val="00CC00"/>
    <a:srgbClr val="39A572"/>
    <a:srgbClr val="007F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B448-16D7-47FD-9023-8DF029C04CA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EFD33-9431-4C0E-95F1-9B1A6631C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7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EFD33-9431-4C0E-95F1-9B1A6631C5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23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0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84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67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3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00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92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30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18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0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92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1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hyperlink" Target="http://leonardohobby.ru/ishop/good_19806597582/" TargetMode="External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12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gif"/><Relationship Id="rId10" Type="http://schemas.openxmlformats.org/officeDocument/2006/relationships/hyperlink" Target="http://leonardohobby.ru/ishop/good_7010500132/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gif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70"/>
          <p:cNvSpPr txBox="1">
            <a:spLocks noChangeArrowheads="1"/>
          </p:cNvSpPr>
          <p:nvPr/>
        </p:nvSpPr>
        <p:spPr>
          <a:xfrm>
            <a:off x="611560" y="188640"/>
            <a:ext cx="8064500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Развивающая предметно-пространственная среда: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традиции и инновации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8352928" cy="16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«Реализация в практике жизнедеятельности ДОУ информационно-образовательного проекта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«Город  исследователей» для организации поисково-исследовательской деятельности»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552" y="5661248"/>
            <a:ext cx="8352928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Муниципальное бюджетное дошкольное образовательное учреждение  </a:t>
            </a:r>
            <a:r>
              <a:rPr lang="ru-RU" sz="2000" b="1" dirty="0" smtClean="0">
                <a:latin typeface="Times New Roman" pitchFamily="18" charset="0"/>
              </a:rPr>
              <a:t>д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етский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сад общеразвивающего вида  №8 станицы Ленинградской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муниципального образования  Ленинградский район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User\Desktop\конкурс 10000 детскх садов исправленный\IMG_20200811_100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4032981" cy="30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2012-2016\я исследователь В ДС\P1170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0643"/>
            <a:ext cx="4025516" cy="301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10405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-54760"/>
            <a:ext cx="2555776" cy="1915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15\Desktop\Я исследователь 15\P11304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97424"/>
            <a:ext cx="2843808" cy="213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10604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02" y="0"/>
            <a:ext cx="3096344" cy="232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фото 2012-2016\Проект Сони\P1110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71139"/>
            <a:ext cx="2915815" cy="218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02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14808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Радуга\Pictures\1420643193258_rena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4149080" cy="3918576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img.mota.ru/upload/wallpapers/source/2009/07/14/21/03/2405/3d_93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7855" y="3126408"/>
            <a:ext cx="2592288" cy="1944216"/>
          </a:xfrm>
          <a:prstGeom prst="ellipse">
            <a:avLst/>
          </a:prstGeom>
          <a:noFill/>
        </p:spPr>
      </p:pic>
      <p:pic>
        <p:nvPicPr>
          <p:cNvPr id="4110" name="Picture 14" descr="https://ulearn2bu.files.wordpress.com/2015/04/coffee_table_talk_pa_500_wht_6082.gif?w=250&amp;h=300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644453"/>
            <a:ext cx="1560173" cy="1872208"/>
          </a:xfrm>
          <a:prstGeom prst="rect">
            <a:avLst/>
          </a:prstGeom>
          <a:noFill/>
        </p:spPr>
      </p:pic>
      <p:pic>
        <p:nvPicPr>
          <p:cNvPr id="4113" name="Picture 17" descr="C:\Users\Радуга\Pictures\ДЛЯ ИНФОГРАФИКИ\Пазлы\s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46" y="910791"/>
            <a:ext cx="1800200" cy="2100233"/>
          </a:xfrm>
          <a:prstGeom prst="rect">
            <a:avLst/>
          </a:prstGeom>
          <a:noFill/>
        </p:spPr>
      </p:pic>
      <p:pic>
        <p:nvPicPr>
          <p:cNvPr id="4114" name="Picture 18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 r="48935" b="51688"/>
          <a:stretch>
            <a:fillRect/>
          </a:stretch>
        </p:blipFill>
        <p:spPr bwMode="auto">
          <a:xfrm>
            <a:off x="5064054" y="1571600"/>
            <a:ext cx="2711895" cy="18722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pic>
        <p:nvPicPr>
          <p:cNvPr id="4115" name="Picture 19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EDFE1"/>
              </a:clrFrom>
              <a:clrTo>
                <a:srgbClr val="DEDFE1">
                  <a:alpha val="0"/>
                </a:srgbClr>
              </a:clrTo>
            </a:clrChange>
          </a:blip>
          <a:srcRect l="50000" b="49941"/>
          <a:stretch>
            <a:fillRect/>
          </a:stretch>
        </p:blipFill>
        <p:spPr bwMode="auto">
          <a:xfrm>
            <a:off x="-108520" y="5414872"/>
            <a:ext cx="1872208" cy="136777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65940" y="3789040"/>
            <a:ext cx="3543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лаборатория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«Познай-ка сам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  </a:t>
            </a:r>
            <a:endParaRPr lang="ru-RU" sz="16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16" name="Picture 20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5E6E8"/>
              </a:clrFrom>
              <a:clrTo>
                <a:srgbClr val="E5E6E8">
                  <a:alpha val="0"/>
                </a:srgbClr>
              </a:clrTo>
            </a:clrChange>
          </a:blip>
          <a:srcRect l="50000" t="55427"/>
          <a:stretch>
            <a:fillRect/>
          </a:stretch>
        </p:blipFill>
        <p:spPr bwMode="auto">
          <a:xfrm>
            <a:off x="6847384" y="3429000"/>
            <a:ext cx="2324618" cy="151216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«ГОРОД ИССЛЕДОВАТЕЛЕЙ»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Рисунок 19" descr="ELECTRO MAGNETISM / Электромагнетизм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0934" y="11715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ww.babyvipzone.ru/_mod_files/ce_images/razvivayshie_igri/htmlimagelo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0033" y="1802433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ages.firma-gamma.ru/208x208/f/b/df7010500132l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7601" y="479317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11660" y="24208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Лабораторный комплект (набор) &quot;Окружающий мир&quot;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58465" y="1327055"/>
            <a:ext cx="2774950" cy="132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images.firma-gamma.ru/208x208/6/9/d19806597582l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89412" y="1428623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8" descr="C:\Users\Радуга\Pictures\1437480824_yes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60648"/>
            <a:ext cx="14112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Радуга\Pictures\ДЛЯ ИНФОГРАФИКИ\26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12239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236296" y="3645024"/>
            <a:ext cx="172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Положительное отношение к себе и другим</a:t>
            </a:r>
          </a:p>
        </p:txBody>
      </p:sp>
      <p:pic>
        <p:nvPicPr>
          <p:cNvPr id="20483" name="Picture 3" descr="C:\Users\Радуга\Pictures\ДЛЯ ИНФОГРАФИКИ\iStock_000016975673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836712"/>
            <a:ext cx="5309320" cy="5309320"/>
          </a:xfrm>
          <a:prstGeom prst="rect">
            <a:avLst/>
          </a:prstGeom>
          <a:noFill/>
        </p:spPr>
      </p:pic>
      <p:pic>
        <p:nvPicPr>
          <p:cNvPr id="7" name="Picture 6" descr="C:\Users\Радуга\Pictures\mota_ru_0020701-1600x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564904"/>
            <a:ext cx="1758859" cy="158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148064" y="1052736"/>
            <a:ext cx="1439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Успешность</a:t>
            </a:r>
            <a:endParaRPr lang="ru-RU" sz="16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6" descr="C:\Users\Радуга\Pictures\ДЛЯ ИНФОГРАФИКИ\i (5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140968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95536" y="3429000"/>
            <a:ext cx="1439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Способность к принятию собственных решений</a:t>
            </a:r>
          </a:p>
        </p:txBody>
      </p:sp>
      <p:pic>
        <p:nvPicPr>
          <p:cNvPr id="15" name="Picture 10" descr="C:\Users\Радуга\Pictures\ДЛЯ ИНФОГРАФИКИ\bigstock-Imagination-4022374-570x57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868219"/>
            <a:ext cx="2232248" cy="19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843808" y="6021288"/>
            <a:ext cx="1584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Креативность</a:t>
            </a:r>
            <a:endParaRPr lang="ru-RU" sz="16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Picture 7" descr="C:\Users\Радуга\Pictures\ДЛЯ ИНФОГРАФИКИ\648933182_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72816"/>
            <a:ext cx="1603006" cy="127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2348880"/>
            <a:ext cx="2016125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Инициативность и самостоятельность</a:t>
            </a:r>
          </a:p>
        </p:txBody>
      </p:sp>
      <p:pic>
        <p:nvPicPr>
          <p:cNvPr id="19" name="Picture 14" descr="C:\Users\Радуга\Pictures\Объемные человечки\1-_IetaJffKtBlbMXqAdqViw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0232" y="260648"/>
            <a:ext cx="1240944" cy="16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99592" y="764704"/>
            <a:ext cx="1693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Способность к волевым усилиям</a:t>
            </a:r>
          </a:p>
        </p:txBody>
      </p:sp>
      <p:pic>
        <p:nvPicPr>
          <p:cNvPr id="21" name="Picture 13" descr="C:\Users\Радуга\Pictures\ДЛЯ ИНФОГРАФИКИ\15499299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4797152"/>
            <a:ext cx="1224136" cy="1528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51520" y="5661248"/>
            <a:ext cx="1944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Любознательность</a:t>
            </a:r>
          </a:p>
        </p:txBody>
      </p:sp>
      <p:pic>
        <p:nvPicPr>
          <p:cNvPr id="23" name="Picture 12" descr="C:\Users\Радуга\Pictures\поручать-matutinal-1566275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69"/>
          <a:stretch>
            <a:fillRect/>
          </a:stretch>
        </p:blipFill>
        <p:spPr bwMode="auto">
          <a:xfrm>
            <a:off x="6228184" y="1412776"/>
            <a:ext cx="1584176" cy="146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7308304" y="1700808"/>
            <a:ext cx="15827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Развитость крупной и мелкой моторики</a:t>
            </a:r>
          </a:p>
        </p:txBody>
      </p:sp>
      <p:pic>
        <p:nvPicPr>
          <p:cNvPr id="20486" name="Picture 6" descr="C:\Users\Радуга\Pictures\group_meeting_puzzle_final_step_1600_clr-1024x70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4869160"/>
            <a:ext cx="2592288" cy="1782198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7020272" y="5733256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Умение подчиняться социальным нормам</a:t>
            </a: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467544" y="0"/>
            <a:ext cx="806487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ОРИЕНТИРЫ  ДОШКОЛЬНОГО ОБРАЗОВАНИЯ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8271469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9" y="2132856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ВАМ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СВЕТЛОГО И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СОЛНЕЧНОГО ДНЯ !!!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choosing-jesus.my1.ru/_ph/18/6243144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69751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Радуга\Pictures\ДЛЯ ИНФОГРАФИКИ\White-and-arrow-free-vector-22.jpg"/>
          <p:cNvPicPr>
            <a:picLocks noChangeAspect="1" noChangeArrowheads="1"/>
          </p:cNvPicPr>
          <p:nvPr/>
        </p:nvPicPr>
        <p:blipFill>
          <a:blip r:embed="rId3" cstate="print"/>
          <a:srcRect l="4063" t="5914" r="52625" b="52449"/>
          <a:stretch>
            <a:fillRect/>
          </a:stretch>
        </p:blipFill>
        <p:spPr bwMode="auto">
          <a:xfrm>
            <a:off x="467544" y="260648"/>
            <a:ext cx="8208912" cy="600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7" name="Picture 2" descr="C:\Users\Радуга\Pictures\tasto-4-architetto-franc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331640" y="1340768"/>
            <a:ext cx="720080" cy="701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042682"/>
            <a:ext cx="936104" cy="3600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ГОРОД-ИССЛЕДОВАТЕЛЕЙ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9972" y="1810711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детские исследовательские центры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14096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современное лабораторное оборудование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797152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организация поисково-исследовательской деятельности с дошкольниками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адуга\Pictures\ДЛЯ ИНФОГРАФИКИ\Объемные человечки\1-_IetaJffKtBlbMXqAdqViw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551509" cy="33711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8269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Поэтапный план реализации информационно-образовательного проекта «Город-исследователей»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фото 2012-2016\семинар по познавательному развитию 13\P108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72235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2012-2016\семинар по познавательному развитию 2016 гю\P1170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0092"/>
            <a:ext cx="3873624" cy="290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C:\Users\Радуга\Pictures\ДЛЯ ИНФОГРАФИКИ\1311222918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779" b="69645"/>
          <a:stretch>
            <a:fillRect/>
          </a:stretch>
        </p:blipFill>
        <p:spPr bwMode="auto">
          <a:xfrm>
            <a:off x="1978945" y="-365811"/>
            <a:ext cx="5688632" cy="170080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411759" y="232147"/>
            <a:ext cx="561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центр МБДОУ № 8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052309"/>
            <a:ext cx="6512511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solidFill>
                  <a:srgbClr val="800080"/>
                </a:solidFill>
                <a:effectLst/>
                <a:latin typeface="times new roman" panose="02020603050405020304" pitchFamily="18" charset="0"/>
              </a:rPr>
              <a:t>Данная лаборатория позволяет организовать опытно-экспериментальную и исследовательскую деятельность с детьми старшего возраста, а также стимулировать познавательную активность дошкольников, развивать любознательность, знакомить воспитанников в игровой форме с явлениями окружающего мира. </a:t>
            </a:r>
            <a:endParaRPr lang="ru-RU" sz="2800" dirty="0"/>
          </a:p>
        </p:txBody>
      </p:sp>
      <p:pic>
        <p:nvPicPr>
          <p:cNvPr id="1026" name="Picture 2" descr="http://www.igrushka24.ru/published/publicdata/IGRUSHKA242013/attachments/SC/products_pictures/narusha_1_en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2309"/>
            <a:ext cx="231900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lex.ru/industries/education/cl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5914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1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фото 2012-2016\семинар по познавательному развитию 2016 гю\P1170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82353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Радуга\Pictures\ДЛЯ ИНФОГРАФИКИ\1311222918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779" b="69645"/>
          <a:stretch>
            <a:fillRect/>
          </a:stretch>
        </p:blipFill>
        <p:spPr bwMode="auto">
          <a:xfrm>
            <a:off x="1331640" y="0"/>
            <a:ext cx="6984776" cy="17008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71600" y="47667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исследовательский центр «НАУРАША»</a:t>
            </a:r>
          </a:p>
        </p:txBody>
      </p:sp>
      <p:pic>
        <p:nvPicPr>
          <p:cNvPr id="3074" name="Picture 2" descr="C:\Users\15\Desktop\форум\P1190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7707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5\Desktop\форум\P1190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38" y="4133224"/>
            <a:ext cx="3734974" cy="28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5\Desktop\форум\P11904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49" y="1067765"/>
            <a:ext cx="3727354" cy="27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eurobotics.ru/assets/Robot/_thumbs/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636" y="1822277"/>
            <a:ext cx="172446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15\Desktop\раз среда\P1170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4760"/>
            <a:ext cx="3930088" cy="29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15\Desktop\раз среда\P1170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384" y="3933056"/>
            <a:ext cx="3898541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фото 2012-2016\семинар по познавательному развитию 2016 гю\P1170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Радуга\Pictures\ДЛЯ ИНФОГРАФИКИ\1311222918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779" b="69645"/>
          <a:stretch>
            <a:fillRect/>
          </a:stretch>
        </p:blipFill>
        <p:spPr bwMode="auto">
          <a:xfrm>
            <a:off x="-108520" y="-149731"/>
            <a:ext cx="8622502" cy="9807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30162" y="0"/>
            <a:ext cx="9174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Мобильный детский исследовательский центр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«Всезнайка»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5\Desktop\форум\P11903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28" y="846094"/>
            <a:ext cx="3916371" cy="29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Радуга\Pictures\ДЛЯ ИНФОГРАФИКИ\131122291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779" b="69645"/>
          <a:stretch>
            <a:fillRect/>
          </a:stretch>
        </p:blipFill>
        <p:spPr bwMode="auto">
          <a:xfrm>
            <a:off x="1331640" y="0"/>
            <a:ext cx="6984776" cy="17008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947" y="409559"/>
            <a:ext cx="9174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етский исследовательский центр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«Экспериментаторы»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5\Desktop\форум\P1190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3107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5\Desktop\форум\P1190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1078"/>
            <a:ext cx="3635895" cy="27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5\Desktop\форум\P11903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000" y="1247001"/>
            <a:ext cx="3581407" cy="26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5\Desktop\форум\P11903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1240556"/>
            <a:ext cx="3590000" cy="26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15\Desktop\+ПРОЕКТ пОЗНАЙКА САМ ЭКСПЕРИМЕНТИРУЯ,\Районный семинар по познавательному развитию для дошкольников НОД  Вулканы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4471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15\Desktop\+ПРОЕКТ пОЗНАЙКА САМ ЭКСПЕРИМЕНТИРУЯ,\Районный семинар по познавательному развитию для дошкольников НОД Путешествие в страну электричест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74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15\Desktop\+ПРОЕКТ пОЗНАЙКА САМ ЭКСПЕРИМЕНТИРУЯ,\Районный семинар по познавательному развитию для дошкольников НОД Магнит и его свойст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2225"/>
            <a:ext cx="44418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15\Desktop\+ПРОЕКТ пОЗНАЙКА САМ ЭКСПЕРИМЕНТИРУЯ,\Районный семинар по познавательному развитию для дошкольников НОД  Ах уж это мыл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663" y="3500438"/>
            <a:ext cx="44735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Радуга\Pictures\ДЛЯ ИНФОГРАФИКИ\131122291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779" b="69645"/>
          <a:stretch>
            <a:fillRect/>
          </a:stretch>
        </p:blipFill>
        <p:spPr bwMode="auto">
          <a:xfrm>
            <a:off x="1331640" y="0"/>
            <a:ext cx="6984776" cy="17008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89" y="434905"/>
            <a:ext cx="9174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Мини-центры детской исследовательской  деятельности: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«Юный исследователь»,  «Почемучки»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5\Desktop\мдоу № 8 ФОРУМ 2016\P1190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4187"/>
            <a:ext cx="3691993" cy="27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5\Desktop\мдоу № 8 ФОРУМ 2016\P1190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828" y="4085697"/>
            <a:ext cx="3743908" cy="28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5\Desktop\мдоу № 8 ФОРУМ 2016\P11904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72" y="4127717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5\Desktop\форум\P11904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792" y="1309941"/>
            <a:ext cx="3649979" cy="27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199</Words>
  <Application>Microsoft Office PowerPoint</Application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Данная лаборатория позволяет организовать опытно-экспериментальную и исследовательскую деятельность с детьми старшего возраста, а также стимулировать познавательную активность дошкольников, развивать любознательность, знакомить воспитанников в игровой форме с явлениями окружающего мира. 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 2</dc:creator>
  <cp:lastModifiedBy>Иванович Иван</cp:lastModifiedBy>
  <cp:revision>306</cp:revision>
  <dcterms:created xsi:type="dcterms:W3CDTF">2016-03-17T09:35:29Z</dcterms:created>
  <dcterms:modified xsi:type="dcterms:W3CDTF">2022-02-24T11:00:41Z</dcterms:modified>
</cp:coreProperties>
</file>