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58" autoAdjust="0"/>
  </p:normalViewPr>
  <p:slideViewPr>
    <p:cSldViewPr snapToGrid="0">
      <p:cViewPr varScale="1">
        <p:scale>
          <a:sx n="69" d="100"/>
          <a:sy n="69" d="100"/>
        </p:scale>
        <p:origin x="2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8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4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036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05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169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6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98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547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5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6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9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3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6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8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9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B5D86-1BCD-4A4C-8772-160A80E702A7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6ACFD-01CD-4226-99B0-1E9BE9ED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6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748118"/>
            <a:ext cx="9354671" cy="481404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55495"/>
            <a:ext cx="9354670" cy="63066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волшебной глины»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подготовительной группы.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«Мини – музей глиняной посуды. Гончарное ремесло»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0237"/>
            <a:ext cx="10388600" cy="471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на тему: «Что можно сделать из глины»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841501"/>
            <a:ext cx="96520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«Из какой глины можно лепить?»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6900"/>
            <a:ext cx="105156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декоративная пластика «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Гусочка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53" y="1931241"/>
            <a:ext cx="10237694" cy="477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4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декоративная пластика «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Гусочка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1906"/>
            <a:ext cx="10515600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65" y="484094"/>
            <a:ext cx="9776012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«Изготовление дымковской игрушки»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10515600" cy="46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5992" y="2881265"/>
            <a:ext cx="5940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5" y="1079500"/>
            <a:ext cx="10623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: Фёдорова Л.В., Усачёва Л.И. воспитатели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№ 7., январь 2022г.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Продолжительность проекта: краткосрочный (1 месяц).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Вид проекта: познавательно-исследовательский, творческий.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Участники проекта: дети подготовительной группы, воспитатели, специалисты ДОУ, родители воспитанников.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6141" y="484289"/>
            <a:ext cx="109459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 и систематизация знаний об использовании глины, о подготовке к работе с глиной и техниках, используемых при лепке из глины.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Изучить, что такое глина, какая она бывает.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Выяснить, какими свойствами обладает глина.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Узнать, как нужно выбирать глину для работы и как подготовить ее к лепке.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Выяснить, как правильно подготовить рабочее место, какие инструменты и приспособления используются в процессе работы.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Систематизировать знания о приемах и способах лепки.</a:t>
            </a:r>
            <a:endParaRPr lang="ru-RU" sz="3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00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Создать собственные глиняные изделия.</a:t>
            </a:r>
            <a:endParaRPr lang="ru-RU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847" y="736600"/>
            <a:ext cx="104752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Наглядные: показ опытов и экспериментов, рассматривание различных видов глины.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Словесные: словесное поощрение, вопросы проблемного и поискового характера, художественное слово, словесное привлечение детей через рассуждение, рассказы детей и воспитателей, беседы.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Практические: опыты и эксперименты, решение проблемных ситуаций, лепка из глины.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Игровые: гости на занятиях, игры – путешествия.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000" y="29230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54741" y="497344"/>
            <a:ext cx="103811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Предложенная система работы поможет: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представления о разнообразии глины, её внешнем виде и полезных качествах;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развить уровень экологической культуры и бережное отношение к природе в целом;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познакомиться с миром глины, особенностями её происхождения, использования человеком;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узнать много новых слов- понятий и названий;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начальные предпосылки исследовательской деятельности;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развить коммуникативные навыки.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такая система позволит подвести родителей к пониманию взаимоотношений детей с окружающим миром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приобрести умения, позволяющие им участвовать в посильной совместной деятельности со своими детьми.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482" y="289848"/>
            <a:ext cx="1096831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Первый этап. Организационно- педагогический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цели, задач проекта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Подбор пособий, материала, атрибутов по теме проекта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Обсуждение с родителями детей вопросов, связанных с проведением проекта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Разработка тематического планирования материала.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Второй этап. Практический. Проведение запланированных мероприятий.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Третий этап. Заключительный. Подведение итогов.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Оформление материала проекта.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Выставка детских работ на тему «Что можно сделать из глины» в раздевалке группы.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  совместно    с    родителями    собирают материал о глине. Сбор образцов глины (красной, голубой, белой), фотографий и иллюстраций из журналов.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для родителей «Школа лепки».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глины различной по цвету.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Заучивание пословицы о глине.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стихотворения В.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Степшина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 глине»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глины мокрой и сухой. 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6482" y="667941"/>
            <a:ext cx="106904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«Сохраняет ли глина форму?»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№2 «Пропускает ли глина воду?»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воспитателя: «Нужна ли глина людям?»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на тему «Использование глины людьми».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«Из какой глины можно лепить?»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новой профессией: гончар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видеоматериала: «Изготовление дымковской игрушки»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 Мелкая декоративная пластика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Гусочка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сказок: «Лиса и журавль», «Горшочек каши»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876" y="239638"/>
            <a:ext cx="106807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Экспериментирование: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№1 «Почему песок впитывает воду быстрее глины?»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№3 «Песок - рыхлый, глина - вязкая»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на тему: «Использование песка и глины человеком»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 «Путешествие в глиняную страну»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 воспитателя: «Изделия из глины»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(игрушки и посуда)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иллюстраций: «Изделия из керамики»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«Мини – музей глиняной посуды. Гончарное ремесло»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детских работ «Чудеса волшебной глины»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проекта.</a:t>
            </a:r>
          </a:p>
          <a:p>
            <a:pPr algn="ctr"/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расширились и систематизировались знания о глине, песке, воде. Дети выяснили какими свойствами обладает глина, каких цветов она бывает, как, и для каких целей использует глину человек, как нужно выбирать и готовить для работы глину, какие инструменты используются в работе с глиной.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Закрепились знания и приёмы лепки.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 родители при работе над проектом получили положительные эмоции.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953" y="803428"/>
            <a:ext cx="106500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</a:p>
          <a:p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Н.А.Ветлугина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«Художественное творчество в детском саду»;</a:t>
            </a:r>
          </a:p>
          <a:p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А.Н.Усова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«Русское народное творчество в детском саду»;</a:t>
            </a:r>
          </a:p>
          <a:p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Н.К.Шевчук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«Дети и народное творчество»;</a:t>
            </a:r>
          </a:p>
          <a:p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Ю.С.Аракчеев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«Чудеса из глины»;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5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797</Words>
  <Application>Microsoft Office PowerPoint</Application>
  <PresentationFormat>Широкоэкранный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«Мини – музей глиняной посуды. Гончарное ремесло»</vt:lpstr>
      <vt:lpstr>Выставка детских работ на тему: «Что можно сделать из глины» </vt:lpstr>
      <vt:lpstr>Экспериментирование: Опыт №1 «Из какой глины можно лепить?» </vt:lpstr>
      <vt:lpstr>Мелкая декоративная пластика «Гусочка»</vt:lpstr>
      <vt:lpstr>Мелкая декоративная пластика «Гусочка»</vt:lpstr>
      <vt:lpstr>Презентация PowerPoint</vt:lpstr>
      <vt:lpstr>«Изготовление дымковской игрушки»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«Чудеса волшебной глины» для детей подготовительной группы.</dc:title>
  <dc:creator>Александр Федоров</dc:creator>
  <cp:lastModifiedBy>Артём Макаров</cp:lastModifiedBy>
  <cp:revision>21</cp:revision>
  <dcterms:created xsi:type="dcterms:W3CDTF">2022-02-17T20:12:49Z</dcterms:created>
  <dcterms:modified xsi:type="dcterms:W3CDTF">2022-03-14T15:12:26Z</dcterms:modified>
</cp:coreProperties>
</file>