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7aa7b50bc06b2b51626436bf43cc291f.jpg"/>
          <p:cNvPicPr>
            <a:picLocks noChangeAspect="1" noChangeArrowheads="1"/>
          </p:cNvPicPr>
          <p:nvPr/>
        </p:nvPicPr>
        <p:blipFill>
          <a:blip r:embed="rId2" cstate="print"/>
          <a:srcRect b="98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2564904"/>
            <a:ext cx="5544616" cy="172819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«Развитие творческих способностей дошкольников посредством конструктивной деятельности».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43042" y="4293096"/>
            <a:ext cx="5593254" cy="194421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0D3B6"/>
              </a:clrFrom>
              <a:clrTo>
                <a:srgbClr val="E0D3B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10" b="89914" l="10000" r="95283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7" t="5838" r="2403" b="8538"/>
          <a:stretch/>
        </p:blipFill>
        <p:spPr bwMode="auto">
          <a:xfrm>
            <a:off x="3059832" y="4557203"/>
            <a:ext cx="2376265" cy="211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аталья\Desktop\7aa7b50bc06b2b51626436bf43cc291f.jpg"/>
          <p:cNvPicPr>
            <a:picLocks noChangeAspect="1" noChangeArrowheads="1"/>
          </p:cNvPicPr>
          <p:nvPr/>
        </p:nvPicPr>
        <p:blipFill>
          <a:blip r:embed="rId2" cstate="print"/>
          <a:srcRect b="96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2564904"/>
            <a:ext cx="6120680" cy="429309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это способствует развитию творческих способностей, фантазии, воображения, конструктивных навыков.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еще, такая совместная деятельность, позволяет детям взаимодействовать друг с другом, работать в группах сообща, что, несомненно, пригодиться им  при поступлении в школу.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аталья\Desktop\7aa7b50bc06b2b51626436bf43cc291f.jpg"/>
          <p:cNvPicPr>
            <a:picLocks noChangeAspect="1" noChangeArrowheads="1"/>
          </p:cNvPicPr>
          <p:nvPr/>
        </p:nvPicPr>
        <p:blipFill>
          <a:blip r:embed="rId2" cstate="print"/>
          <a:srcRect b="96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96552" y="2564904"/>
            <a:ext cx="8064896" cy="302433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Желаем всем творческих успехов!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0D3B6"/>
              </a:clrFrom>
              <a:clrTo>
                <a:srgbClr val="E0D3B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10" b="89914" l="10000" r="95283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7" t="5838" r="2403"/>
          <a:stretch/>
        </p:blipFill>
        <p:spPr bwMode="auto">
          <a:xfrm>
            <a:off x="3059832" y="4557202"/>
            <a:ext cx="2376265" cy="232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ья\Desktop\7aa7b50bc06b2b51626436bf43cc291f.jpg"/>
          <p:cNvPicPr>
            <a:picLocks noChangeAspect="1" noChangeArrowheads="1"/>
          </p:cNvPicPr>
          <p:nvPr/>
        </p:nvPicPr>
        <p:blipFill>
          <a:blip r:embed="rId2" cstate="print"/>
          <a:srcRect b="96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2492896"/>
            <a:ext cx="5976664" cy="39536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Уважаемые посетители,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нашего стенда!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хотим поделиться с вами идеей использования детского конструктора «Бабашки», который недавно появился в нашем детском саду. 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Хотя, для данной деятельности, 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подойти любой конструктор. 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А ещё нужна фантазия и воображение, 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тогда творчеству нет предела.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Наталья\Desktop\7aa7b50bc06b2b51626436bf43cc291f.jpg"/>
          <p:cNvPicPr>
            <a:picLocks noChangeAspect="1" noChangeArrowheads="1"/>
          </p:cNvPicPr>
          <p:nvPr/>
        </p:nvPicPr>
        <p:blipFill>
          <a:blip r:embed="rId2" cstate="print"/>
          <a:srcRect b="96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71472" y="2276872"/>
            <a:ext cx="5000660" cy="93610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в группах появился большой новый конструктор, то сначала дети просто с удовольствием создавали из него различные постройки и конструкции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Наталья\Desktop\IMG_20210330_1336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923" y="3866522"/>
            <a:ext cx="3814732" cy="2991478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4101" name="Picture 5" descr="C:\Users\Наталья\Desktop\IMG_20210330_1334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866522"/>
            <a:ext cx="3814732" cy="2991478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ья\Desktop\7aa7b50bc06b2b51626436bf43cc291f.jpg"/>
          <p:cNvPicPr>
            <a:picLocks noChangeAspect="1" noChangeArrowheads="1"/>
          </p:cNvPicPr>
          <p:nvPr/>
        </p:nvPicPr>
        <p:blipFill>
          <a:blip r:embed="rId2" cstate="print"/>
          <a:srcRect b="96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2000240"/>
            <a:ext cx="5033720" cy="243687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однажды пришла идея, а что, если 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останавливаться на конструировании и поэкспериментировать. Обратили внимание детей на тень, которая появляется от постройки в солнечный день или при искусственном освещении.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3" name="Picture 3" descr="C:\Users\Наталья\Desktop\IMG_20210330_1125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29066"/>
            <a:ext cx="4188882" cy="2928934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5124" name="Picture 4" descr="C:\Users\Наталья\Desktop\IMG_20210330_132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6557" y="3923516"/>
            <a:ext cx="4155743" cy="2928934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лья\Desktop\7aa7b50bc06b2b51626436bf43cc291f.jpg"/>
          <p:cNvPicPr>
            <a:picLocks noChangeAspect="1" noChangeArrowheads="1"/>
          </p:cNvPicPr>
          <p:nvPr/>
        </p:nvPicPr>
        <p:blipFill>
          <a:blip r:embed="rId2" cstate="print"/>
          <a:srcRect b="96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52920" y="5061005"/>
            <a:ext cx="6552728" cy="164307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предложили: 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 что, если эту тень от постройки детям перенести на бумагу и пофантазировать?» Детям очень понравилась эта идея, и они принялись за работу.</a:t>
            </a:r>
            <a:endParaRPr lang="ru-RU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Наталья\Desktop\IMG_20210330_1131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50915"/>
            <a:ext cx="4127794" cy="2956169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лья\Desktop\7aa7b50bc06b2b51626436bf43cc291f.jpg"/>
          <p:cNvPicPr>
            <a:picLocks noChangeAspect="1" noChangeArrowheads="1"/>
          </p:cNvPicPr>
          <p:nvPr/>
        </p:nvPicPr>
        <p:blipFill>
          <a:blip r:embed="rId2" cstate="print"/>
          <a:srcRect b="96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C:\Users\Наталья\Desktop\IMG_20210330_113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4085" y="2772888"/>
            <a:ext cx="2808312" cy="3744416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8196" name="Picture 4" descr="C:\Users\Наталья\Desktop\IMG_20210330_1318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4340" y="2440232"/>
            <a:ext cx="4320479" cy="4077072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талья\Desktop\7aa7b50bc06b2b51626436bf43cc291f.jpg"/>
          <p:cNvPicPr>
            <a:picLocks noChangeAspect="1" noChangeArrowheads="1"/>
          </p:cNvPicPr>
          <p:nvPr/>
        </p:nvPicPr>
        <p:blipFill>
          <a:blip r:embed="rId2" cstate="print"/>
          <a:srcRect b="9946"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2132856"/>
            <a:ext cx="5328592" cy="1296144"/>
          </a:xfrm>
        </p:spPr>
        <p:txBody>
          <a:bodyPr>
            <a:no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Далее, путем дорисовывания деталей, раскрашивания, фантазии и творчества у детей получалось создать на бумаге необычные постройки.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Наталья\Desktop\IMG_20210330_13152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/>
          <a:srcRect l="2897" r="2410" b="8485"/>
          <a:stretch/>
        </p:blipFill>
        <p:spPr bwMode="auto">
          <a:xfrm>
            <a:off x="606398" y="3933056"/>
            <a:ext cx="4032449" cy="2811162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9220" name="Picture 4" descr="C:\Users\Наталья\Desktop\IMG_20210330_1314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8554" y="3933056"/>
            <a:ext cx="4022933" cy="2811162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талья\Desktop\7aa7b50bc06b2b51626436bf43cc291f.jpg"/>
          <p:cNvPicPr>
            <a:picLocks noChangeAspect="1" noChangeArrowheads="1"/>
          </p:cNvPicPr>
          <p:nvPr/>
        </p:nvPicPr>
        <p:blipFill>
          <a:blip r:embed="rId2" cstate="print"/>
          <a:srcRect b="96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492896"/>
            <a:ext cx="4863484" cy="1296144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Далее,  путем дорисовывания деталей и раскрашивания,  можно создавать волшебные города и многое другое.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10245" name="Picture 5" descr="C:\Users\Наталья\Desktop\IMG_20210330_1133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360" y="3889234"/>
            <a:ext cx="3923640" cy="2996952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10246" name="Picture 6" descr="C:\Users\Наталья\Desktop\IMG_20210330_1139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889234"/>
            <a:ext cx="3960440" cy="2968766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талья\Desktop\7aa7b50bc06b2b51626436bf43cc291f.jpg"/>
          <p:cNvPicPr>
            <a:picLocks noChangeAspect="1" noChangeArrowheads="1"/>
          </p:cNvPicPr>
          <p:nvPr/>
        </p:nvPicPr>
        <p:blipFill>
          <a:blip r:embed="rId2" cstate="print"/>
          <a:srcRect b="96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8" name="Picture 4" descr="C:\Users\Наталья\Desktop\IMG_20210330_115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506" y="4054587"/>
            <a:ext cx="3845494" cy="3008137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11269" name="Picture 5" descr="C:\Users\Наталья\Desktop\IMG_20210330_1145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14290"/>
            <a:ext cx="4174184" cy="3130638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11270" name="Picture 6" descr="C:\Users\Наталья\Desktop\IMG_20210330_115355.jpg"/>
          <p:cNvPicPr>
            <a:picLocks noChangeAspect="1" noChangeArrowheads="1"/>
          </p:cNvPicPr>
          <p:nvPr/>
        </p:nvPicPr>
        <p:blipFill>
          <a:blip r:embed="rId5" cstate="print"/>
          <a:srcRect t="3965" b="19550"/>
          <a:stretch>
            <a:fillRect/>
          </a:stretch>
        </p:blipFill>
        <p:spPr bwMode="auto">
          <a:xfrm>
            <a:off x="4939653" y="4062352"/>
            <a:ext cx="3836693" cy="3000372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3357562"/>
            <a:ext cx="684036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Детям это увлечение очень понравилось.</a:t>
            </a:r>
            <a:endParaRPr lang="ru-RU" sz="27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56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  «Развитие творческих способностей дошкольников посредством конструктивной деятельности». </vt:lpstr>
      <vt:lpstr>Уважаемые посетители,  нашего стенда! Мы хотим поделиться с вами идеей использования детского конструктора «Бабашки», который недавно появился в нашем детском саду.  Хотя, для данной деятельности,  может подойти любой конструктор.    А ещё нужна фантазия и воображение,  и тогда творчеству нет предела.   </vt:lpstr>
      <vt:lpstr>  Когда в группах появился большой новый конструктор, то сначала дети просто с удовольствием создавали из него различные постройки и конструкции.  </vt:lpstr>
      <vt:lpstr>Но однажды пришла идея, а что, если  не останавливаться на конструировании и поэкспериментировать. Обратили внимание детей на тень, которая появляется от постройки в солнечный день или при искусственном освещении.  </vt:lpstr>
      <vt:lpstr>И предложили:  «А что, если эту тень от постройки детям перенести на бумагу и пофантазировать?» Детям очень понравилась эта идея, и они принялись за работу.</vt:lpstr>
      <vt:lpstr>Презентация PowerPoint</vt:lpstr>
      <vt:lpstr> Далее, путем дорисовывания деталей, раскрашивания, фантазии и творчества у детей получалось создать на бумаге необычные постройки. </vt:lpstr>
      <vt:lpstr>Далее,  путем дорисовывания деталей и раскрашивания,  можно создавать волшебные города и многое другое. </vt:lpstr>
      <vt:lpstr>Презентация PowerPoint</vt:lpstr>
      <vt:lpstr>Все это способствует развитию творческих способностей, фантазии, воображения, конструктивных навыков. А еще, такая совместная деятельность, позволяет детям взаимодействовать друг с другом, работать в группах сообща, что, несомненно, пригодиться им  при поступлении в школу. </vt:lpstr>
      <vt:lpstr>Спасибо за внимание!  Желаем всем творческих успехов!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Дюймовочка</cp:lastModifiedBy>
  <cp:revision>40</cp:revision>
  <dcterms:created xsi:type="dcterms:W3CDTF">2021-03-30T11:52:04Z</dcterms:created>
  <dcterms:modified xsi:type="dcterms:W3CDTF">2021-06-01T05:53:26Z</dcterms:modified>
</cp:coreProperties>
</file>