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2529" y="2492896"/>
            <a:ext cx="6806823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ДОСТИЖЕНИЯ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3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956">
            <a:off x="577298" y="1225980"/>
            <a:ext cx="3739006" cy="528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990">
            <a:off x="4940142" y="1429118"/>
            <a:ext cx="3521683" cy="498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271029"/>
            <a:ext cx="7408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За активное участие в районном педагогическом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фестивале «Шаг к успеху» </a:t>
            </a:r>
            <a:r>
              <a:rPr lang="ru-RU" sz="2800" b="1" dirty="0" smtClean="0">
                <a:latin typeface="Monotype Corsiva" pitchFamily="66" charset="0"/>
              </a:rPr>
              <a:t>2020-2022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5639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4113" y="462964"/>
            <a:ext cx="867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«Победитель»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Всероссийский смотр – конкурс «Образцовый детский сад  2018-2019 год»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8" y="1293961"/>
            <a:ext cx="357143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5212"/>
            <a:ext cx="473199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3535" y="404664"/>
            <a:ext cx="39485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Лауреат Открытого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межрегионального конкурса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«100 Престижных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образовательных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организаций России»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3" y="2651433"/>
            <a:ext cx="2550756" cy="363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31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259">
            <a:off x="4807889" y="1153898"/>
            <a:ext cx="3757637" cy="525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698">
            <a:off x="603948" y="1148001"/>
            <a:ext cx="3757767" cy="527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141239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«Воинский долг-честь и судьба!»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Славим Казачий край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8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37" y="-1"/>
            <a:ext cx="4745986" cy="666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382829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За участие в </a:t>
            </a:r>
            <a:r>
              <a:rPr lang="ru-RU" sz="2800" b="1" dirty="0" smtClean="0">
                <a:latin typeface="Monotype Corsiva" pitchFamily="66" charset="0"/>
              </a:rPr>
              <a:t>праздничных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latin typeface="Monotype Corsiva" pitchFamily="66" charset="0"/>
              </a:rPr>
              <a:t>мероприятиях, посвященных </a:t>
            </a:r>
          </a:p>
          <a:p>
            <a:r>
              <a:rPr lang="ru-RU" sz="2400" b="1" dirty="0" smtClean="0">
                <a:latin typeface="Monotype Corsiva" pitchFamily="66" charset="0"/>
              </a:rPr>
              <a:t>232 –й годовщине образования</a:t>
            </a:r>
          </a:p>
          <a:p>
            <a:r>
              <a:rPr lang="ru-RU" sz="2400" b="1" dirty="0" smtClean="0">
                <a:latin typeface="Monotype Corsiva" pitchFamily="66" charset="0"/>
              </a:rPr>
              <a:t> Кубанского казачьего войска и 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Дня Кубанского казачества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400622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46249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Всероссийский смотр – конкурс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на лучшую презентацию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образовательного учреждения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2018 год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09493" cy="56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862827"/>
            <a:ext cx="3858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Международный конкурс </a:t>
            </a:r>
          </a:p>
          <a:p>
            <a:r>
              <a:rPr lang="ru-RU" sz="2800" b="1" dirty="0" smtClean="0">
                <a:latin typeface="Monotype Corsiva" pitchFamily="66" charset="0"/>
              </a:rPr>
              <a:t>«Хрустальное сердце мира»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8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5" y="292014"/>
            <a:ext cx="4318140" cy="627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2162" y="99788"/>
            <a:ext cx="39837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Победитель </a:t>
            </a:r>
          </a:p>
          <a:p>
            <a:r>
              <a:rPr lang="ru-RU" sz="2800" b="1" dirty="0" smtClean="0">
                <a:latin typeface="Monotype Corsiva" pitchFamily="66" charset="0"/>
              </a:rPr>
              <a:t>Районного смотра-конкурса</a:t>
            </a:r>
          </a:p>
          <a:p>
            <a:r>
              <a:rPr lang="ru-RU" sz="2800" b="1" dirty="0" smtClean="0">
                <a:latin typeface="Monotype Corsiva" pitchFamily="66" charset="0"/>
              </a:rPr>
              <a:t>«Казачата-дошколята»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0" y="1628800"/>
            <a:ext cx="3351766" cy="474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94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389">
            <a:off x="1104392" y="1419982"/>
            <a:ext cx="3618883" cy="511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35">
            <a:off x="5129876" y="1731528"/>
            <a:ext cx="3450713" cy="483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260648"/>
            <a:ext cx="6846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За активное участие в районном педагогическом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фестивале «Шаг к успеху» 2018-2019 год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2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ds8_1</dc:creator>
  <cp:lastModifiedBy>ds8_1</cp:lastModifiedBy>
  <cp:revision>13</cp:revision>
  <dcterms:created xsi:type="dcterms:W3CDTF">2023-02-13T13:58:49Z</dcterms:created>
  <dcterms:modified xsi:type="dcterms:W3CDTF">2023-03-01T11:13:28Z</dcterms:modified>
</cp:coreProperties>
</file>