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3" r:id="rId4"/>
    <p:sldId id="294" r:id="rId5"/>
    <p:sldId id="295" r:id="rId6"/>
    <p:sldId id="284" r:id="rId7"/>
    <p:sldId id="285" r:id="rId8"/>
    <p:sldId id="286" r:id="rId9"/>
    <p:sldId id="287" r:id="rId10"/>
    <p:sldId id="282" r:id="rId11"/>
    <p:sldId id="258" r:id="rId12"/>
    <p:sldId id="283" r:id="rId13"/>
    <p:sldId id="290" r:id="rId14"/>
    <p:sldId id="288" r:id="rId15"/>
    <p:sldId id="29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2E5E7-5AC8-48AA-8B8D-11E492B611D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857496"/>
            <a:ext cx="5500726" cy="1214446"/>
          </a:xfrm>
          <a:ln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Достижения детского сада и педагогов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071802" y="4773605"/>
            <a:ext cx="5643602" cy="1428760"/>
          </a:xfrm>
          <a:solidFill>
            <a:srgbClr val="92D050"/>
          </a:solidFill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МАДОУ д/с № 5 «</a:t>
            </a:r>
            <a:r>
              <a:rPr lang="ru-RU" b="1" dirty="0" err="1" smtClean="0">
                <a:solidFill>
                  <a:srgbClr val="002060"/>
                </a:solidFill>
              </a:rPr>
              <a:t>Хамнаарак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96752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5" y="1198493"/>
            <a:ext cx="4041907" cy="5472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8021" y="383226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 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1" t="5329" b="4304"/>
          <a:stretch/>
        </p:blipFill>
        <p:spPr>
          <a:xfrm rot="5400000">
            <a:off x="4295896" y="2344939"/>
            <a:ext cx="4725144" cy="31797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572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5471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467544" y="692696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Музыкальный руководитель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Хертек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Ачыты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Одаг-оолович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86" y="1772816"/>
            <a:ext cx="3643070" cy="45067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9" y="1905738"/>
            <a:ext cx="4135899" cy="2326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C:\Users\леново\AppData\Local\Microsoft\Windows\Temporary Internet Files\Content.Word\20190406_1429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30" t="31682"/>
          <a:stretch/>
        </p:blipFill>
        <p:spPr bwMode="auto">
          <a:xfrm rot="5400000">
            <a:off x="359532" y="2721117"/>
            <a:ext cx="4392488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1560" y="332656"/>
            <a:ext cx="8283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Белек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Борзек-ооловна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 «Педагогический дебют»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Республиканского этапа Всероссийского конкурса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профессионального мастерства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«Воспитатель года Республики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ыва – 2019»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1" t="3801" r="2750" b="10800"/>
          <a:stretch/>
        </p:blipFill>
        <p:spPr>
          <a:xfrm rot="5400000">
            <a:off x="4352019" y="2687558"/>
            <a:ext cx="4392488" cy="29444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993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887" y="172759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467543" y="172759"/>
            <a:ext cx="84643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Ширинен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Анай-Хаак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Михайловна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Дипломант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муниципального этапа конкурса профессионального мастерства «Воспитатель года – 2019»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2016-11-25-10-57-49-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339" t="11652" r="29298"/>
          <a:stretch>
            <a:fillRect/>
          </a:stretch>
        </p:blipFill>
        <p:spPr bwMode="auto">
          <a:xfrm>
            <a:off x="899592" y="1844824"/>
            <a:ext cx="2902831" cy="3766606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6" t="4302" r="9617" b="3405"/>
          <a:stretch/>
        </p:blipFill>
        <p:spPr>
          <a:xfrm>
            <a:off x="4788023" y="1844823"/>
            <a:ext cx="2808313" cy="38884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717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005" y="18864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518" y="2834936"/>
            <a:ext cx="3996444" cy="2664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63955" y="76470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10" b="3800"/>
          <a:stretch/>
        </p:blipFill>
        <p:spPr>
          <a:xfrm>
            <a:off x="4853965" y="2148626"/>
            <a:ext cx="2814379" cy="4023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560" y="332656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Ондар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Чодураа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Борисовна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Дипломант 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степени зональной НПК «Дошкольное образование: опыт, проблемы и перспективы развития в условиях внедрения ФГОС дошкольного и начального общего образования», проводимой при поддержке Регионального отделения общественной организации «Педагогическое общество России» и Управление образования администрации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Дузун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Хемчикского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кожууна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490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681236" cy="63830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843808" y="2420888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«Спасибо за внимание!»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307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429202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конк всер чурук\Достижения МАДОУ дс Хамнаарак 2018-19 уч год\img3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66004"/>
            <a:ext cx="2714644" cy="3734499"/>
          </a:xfrm>
          <a:prstGeom prst="rect">
            <a:avLst/>
          </a:prstGeom>
          <a:noFill/>
        </p:spPr>
      </p:pic>
      <p:pic>
        <p:nvPicPr>
          <p:cNvPr id="1027" name="Picture 3" descr="G:\конк всер чурук\Достижения МАДОУ дс Хамнаарак 2018-19 уч год\img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000108"/>
            <a:ext cx="3046609" cy="4190955"/>
          </a:xfrm>
          <a:prstGeom prst="rect">
            <a:avLst/>
          </a:prstGeom>
          <a:noFill/>
        </p:spPr>
      </p:pic>
      <p:pic>
        <p:nvPicPr>
          <p:cNvPr id="1028" name="Picture 4" descr="G:\конк всер чурук\Достижения МАДОУ дс Хамнаарак 2018-19 уч год\img3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643182"/>
            <a:ext cx="2908179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66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онк всер чурук\Достижения МАДОУ дс Хамнаарак 2018-19 уч год\Рисунок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9"/>
            <a:ext cx="3100573" cy="4214842"/>
          </a:xfrm>
          <a:prstGeom prst="rect">
            <a:avLst/>
          </a:prstGeom>
          <a:noFill/>
        </p:spPr>
      </p:pic>
      <p:pic>
        <p:nvPicPr>
          <p:cNvPr id="2051" name="Picture 3" descr="G:\конк всер чурук\Достижения МАДОУ дс Хамнаарак 2018-19 уч год\img3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428868"/>
            <a:ext cx="2857520" cy="3930841"/>
          </a:xfrm>
          <a:prstGeom prst="rect">
            <a:avLst/>
          </a:prstGeom>
          <a:noFill/>
        </p:spPr>
      </p:pic>
      <p:pic>
        <p:nvPicPr>
          <p:cNvPr id="2052" name="Picture 4" descr="G:\конк всер чурук\Достижения МАДОУ дс Хамнаарак 2018-19 уч год\грамота экологи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57166"/>
            <a:ext cx="2914650" cy="4035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конк всер чурук\Достижения МАДОУ дс Хамнаарак 2018-19 уч год\img3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289967" cy="4525963"/>
          </a:xfrm>
          <a:prstGeom prst="rect">
            <a:avLst/>
          </a:prstGeom>
          <a:noFill/>
        </p:spPr>
      </p:pic>
      <p:pic>
        <p:nvPicPr>
          <p:cNvPr id="3075" name="Picture 3" descr="G:\конк всер чурук\Достижения МАДОУ дс Хамнаарак 2018-19 уч год\img3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500306"/>
            <a:ext cx="2857520" cy="3930842"/>
          </a:xfrm>
          <a:prstGeom prst="rect">
            <a:avLst/>
          </a:prstGeom>
          <a:noFill/>
        </p:spPr>
      </p:pic>
      <p:pic>
        <p:nvPicPr>
          <p:cNvPr id="3076" name="Picture 4" descr="G:\конк всер чурук\Достижения МАДОУ дс Хамнаарак 2018-19 уч год\img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5" y="285728"/>
            <a:ext cx="2908179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539552" y="404664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заочный конкурс  на лучший стенд (уголок) «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Молодые защитники Природы»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01" b="2401"/>
          <a:stretch/>
        </p:blipFill>
        <p:spPr>
          <a:xfrm rot="5400000">
            <a:off x="2283410" y="2837270"/>
            <a:ext cx="4037485" cy="29166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66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926331" cy="2664296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50132"/>
            <a:ext cx="4334662" cy="281031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21" y="404664"/>
            <a:ext cx="4320710" cy="2592288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0132"/>
            <a:ext cx="3926331" cy="28103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248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683568" y="764704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Лауреата Всероссийского смотра – конкурса  образовательных организаций «Достижения образования»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основе многокомпонентного анализа 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3" t="5900" r="2750" b="3801"/>
          <a:stretch/>
        </p:blipFill>
        <p:spPr>
          <a:xfrm>
            <a:off x="656666" y="2242032"/>
            <a:ext cx="4013995" cy="2852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01" t="650" r="3800" b="2750"/>
          <a:stretch/>
        </p:blipFill>
        <p:spPr>
          <a:xfrm>
            <a:off x="5113045" y="1930926"/>
            <a:ext cx="3256014" cy="4680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663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683568" y="764704"/>
            <a:ext cx="792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участника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информационно – биографического издания «Школа года – 2019» 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6" t="2401" b="3802"/>
          <a:stretch/>
        </p:blipFill>
        <p:spPr>
          <a:xfrm rot="5400000">
            <a:off x="-217681" y="2311731"/>
            <a:ext cx="4742757" cy="3396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01" r="4851" b="9400"/>
          <a:stretch/>
        </p:blipFill>
        <p:spPr>
          <a:xfrm rot="5400000">
            <a:off x="3828811" y="2332914"/>
            <a:ext cx="4742759" cy="33540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757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171</Words>
  <Application>Microsoft Office PowerPoint</Application>
  <PresentationFormat>Экран (4:3)</PresentationFormat>
  <Paragraphs>20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Достижения детского сада и педагогов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Алекс</dc:creator>
  <cp:lastModifiedBy>Компьютер</cp:lastModifiedBy>
  <cp:revision>55</cp:revision>
  <dcterms:created xsi:type="dcterms:W3CDTF">2012-05-18T13:41:25Z</dcterms:created>
  <dcterms:modified xsi:type="dcterms:W3CDTF">2023-03-17T08:52:53Z</dcterms:modified>
</cp:coreProperties>
</file>