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68" r:id="rId2"/>
    <p:sldId id="517" r:id="rId3"/>
    <p:sldId id="526" r:id="rId4"/>
    <p:sldId id="525" r:id="rId5"/>
    <p:sldId id="527" r:id="rId6"/>
    <p:sldId id="532" r:id="rId7"/>
    <p:sldId id="529" r:id="rId8"/>
    <p:sldId id="530" r:id="rId9"/>
    <p:sldId id="520" r:id="rId10"/>
    <p:sldId id="531" r:id="rId1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38">
          <p15:clr>
            <a:srgbClr val="A4A3A4"/>
          </p15:clr>
        </p15:guide>
        <p15:guide id="2" orient="horz" pos="3968">
          <p15:clr>
            <a:srgbClr val="A4A3A4"/>
          </p15:clr>
        </p15:guide>
        <p15:guide id="3" pos="196">
          <p15:clr>
            <a:srgbClr val="A4A3A4"/>
          </p15:clr>
        </p15:guide>
        <p15:guide id="4" pos="55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00"/>
    <a:srgbClr val="33CC33"/>
    <a:srgbClr val="CC0000"/>
    <a:srgbClr val="3333FF"/>
    <a:srgbClr val="000000"/>
    <a:srgbClr val="FA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9500" autoAdjust="0"/>
  </p:normalViewPr>
  <p:slideViewPr>
    <p:cSldViewPr snapToGrid="0">
      <p:cViewPr varScale="1">
        <p:scale>
          <a:sx n="69" d="100"/>
          <a:sy n="69" d="100"/>
        </p:scale>
        <p:origin x="-1136" y="-64"/>
      </p:cViewPr>
      <p:guideLst>
        <p:guide orient="horz" pos="938"/>
        <p:guide orient="horz" pos="3968"/>
        <p:guide pos="196"/>
        <p:guide pos="5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-2838" y="-8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498058025727211E-3"/>
          <c:y val="0.10491196320767471"/>
          <c:w val="0.7938060782917552"/>
          <c:h val="0.859264439599460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9"/>
          <c:dPt>
            <c:idx val="0"/>
            <c:bubble3D val="0"/>
            <c:explosion val="34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3333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9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547882922635345"/>
                  <c:y val="8.3492554917594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9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Высшее</c:v>
                </c:pt>
                <c:pt idx="1">
                  <c:v>Среднее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861909924764693"/>
          <c:y val="0.25316524047244432"/>
          <c:w val="0.22925290667963316"/>
          <c:h val="0.49878697431440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123543519295411E-3"/>
          <c:y val="9.2117821353080234E-2"/>
          <c:w val="0.72049605430895303"/>
          <c:h val="0.77994076010097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9"/>
          <c:dPt>
            <c:idx val="0"/>
            <c:bubble3D val="0"/>
            <c:explosion val="34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3333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33CC3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13082607844795091"/>
                  <c:y val="3.52552149224423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9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828864387321407E-2"/>
                  <c:y val="-0.24639280755656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9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3915656234504251E-2"/>
                  <c:y val="-8.88352676665439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9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3521814910355693E-2"/>
                  <c:y val="8.07457433285602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9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Соответствие занимаемой должности</c:v>
                </c:pt>
                <c:pt idx="3">
                  <c:v>Менее 2-х лет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0.33</c:v>
                </c:pt>
                <c:pt idx="1">
                  <c:v>0.3</c:v>
                </c:pt>
                <c:pt idx="2">
                  <c:v>0.2</c:v>
                </c:pt>
                <c:pt idx="3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962142961677443"/>
          <c:y val="0.13034147866833737"/>
          <c:w val="0.299688027761149"/>
          <c:h val="0.841669976017532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77023091735743587"/>
          <c:h val="0.91744722414349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0030310598300169"/>
          <c:y val="9.6127024596555227E-2"/>
          <c:w val="0.18976967150143248"/>
          <c:h val="0.842702447859180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925925925925923E-2"/>
          <c:y val="0.27813492063492068"/>
          <c:w val="0.94907407407407407"/>
          <c:h val="0.7183923884514436"/>
        </c:manualLayout>
      </c:layout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2">
            <a:lumMod val="40000"/>
            <a:lumOff val="60000"/>
          </a:schemeClr>
        </a:gs>
        <a:gs pos="46000">
          <a:schemeClr val="accent2">
            <a:lumMod val="95000"/>
            <a:lumOff val="5000"/>
          </a:schemeClr>
        </a:gs>
        <a:gs pos="100000">
          <a:schemeClr val="accent2">
            <a:lumMod val="60000"/>
          </a:schemeClr>
        </a:gs>
      </a:gsLst>
      <a:path path="circle">
        <a:fillToRect r="100000" b="100000"/>
      </a:path>
    </a:gradFill>
    <a:ln>
      <a:noFill/>
    </a:ln>
    <a:effectLst/>
  </c:spPr>
  <c:txPr>
    <a:bodyPr/>
    <a:lstStyle/>
    <a:p>
      <a:pPr>
        <a:defRPr sz="7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874126111577245E-2"/>
          <c:y val="1.0235313483675582E-2"/>
          <c:w val="0.88149061678098928"/>
          <c:h val="0.953941089323459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9"/>
          <c:dPt>
            <c:idx val="0"/>
            <c:bubble3D val="0"/>
            <c:explosion val="24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1.0061594228734292E-2"/>
                  <c:y val="-0.367703032453398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9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547882922635345"/>
                  <c:y val="8.3492554917594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9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Высшее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DF9F99-F305-45AD-89B7-11A1270C41CF}" type="doc">
      <dgm:prSet loTypeId="urn:microsoft.com/office/officeart/2005/8/layout/chevron1" loCatId="process" qsTypeId="urn:microsoft.com/office/officeart/2005/8/quickstyle/simple5" qsCatId="simple" csTypeId="urn:microsoft.com/office/officeart/2005/8/colors/accent3_2" csCatId="accent3" phldr="1"/>
      <dgm:spPr/>
    </dgm:pt>
    <dgm:pt modelId="{EA39036A-E645-45AA-90A3-DA142C741709}">
      <dgm:prSet phldrT="[Текст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dirty="0" smtClean="0"/>
            <a:t>2020</a:t>
          </a:r>
          <a:endParaRPr lang="ru-RU" dirty="0"/>
        </a:p>
      </dgm:t>
    </dgm:pt>
    <dgm:pt modelId="{E6862BD5-6988-45FA-A734-097CD2850C05}" type="parTrans" cxnId="{2C4E516E-1CE9-4245-A98C-322BD7770C2F}">
      <dgm:prSet/>
      <dgm:spPr/>
      <dgm:t>
        <a:bodyPr/>
        <a:lstStyle/>
        <a:p>
          <a:endParaRPr lang="ru-RU"/>
        </a:p>
      </dgm:t>
    </dgm:pt>
    <dgm:pt modelId="{8BE1379C-5953-4277-97F8-B0CE3FB9B4E4}" type="sibTrans" cxnId="{2C4E516E-1CE9-4245-A98C-322BD7770C2F}">
      <dgm:prSet/>
      <dgm:spPr/>
      <dgm:t>
        <a:bodyPr/>
        <a:lstStyle/>
        <a:p>
          <a:endParaRPr lang="ru-RU"/>
        </a:p>
      </dgm:t>
    </dgm:pt>
    <dgm:pt modelId="{C72ED05F-B90C-4AE5-8CF7-09DD777CA49D}">
      <dgm:prSet phldrT="[Текст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dirty="0" smtClean="0"/>
            <a:t>2021</a:t>
          </a:r>
          <a:endParaRPr lang="ru-RU" dirty="0"/>
        </a:p>
      </dgm:t>
    </dgm:pt>
    <dgm:pt modelId="{D3E868BB-C525-4E4B-819E-77CE329E99D7}" type="parTrans" cxnId="{2380F3B9-18E9-485B-A438-20A18CD9C08E}">
      <dgm:prSet/>
      <dgm:spPr/>
      <dgm:t>
        <a:bodyPr/>
        <a:lstStyle/>
        <a:p>
          <a:endParaRPr lang="ru-RU"/>
        </a:p>
      </dgm:t>
    </dgm:pt>
    <dgm:pt modelId="{2F7DB28A-4948-447C-9DCD-BDF1423BBB05}" type="sibTrans" cxnId="{2380F3B9-18E9-485B-A438-20A18CD9C08E}">
      <dgm:prSet/>
      <dgm:spPr/>
      <dgm:t>
        <a:bodyPr/>
        <a:lstStyle/>
        <a:p>
          <a:endParaRPr lang="ru-RU"/>
        </a:p>
      </dgm:t>
    </dgm:pt>
    <dgm:pt modelId="{B69952FB-26A3-401F-B732-43EED73FCC53}">
      <dgm:prSet phldrT="[Текст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dirty="0" smtClean="0"/>
            <a:t>2022</a:t>
          </a:r>
          <a:endParaRPr lang="ru-RU" dirty="0"/>
        </a:p>
      </dgm:t>
    </dgm:pt>
    <dgm:pt modelId="{2CB88235-A2E9-465F-88D8-B8D181436EB1}" type="sibTrans" cxnId="{B67C42B6-0076-41F5-9F74-5B11E4D384CF}">
      <dgm:prSet/>
      <dgm:spPr/>
      <dgm:t>
        <a:bodyPr/>
        <a:lstStyle/>
        <a:p>
          <a:endParaRPr lang="ru-RU"/>
        </a:p>
      </dgm:t>
    </dgm:pt>
    <dgm:pt modelId="{97A1651F-DAD7-43C8-8D92-78784DD6B59E}" type="parTrans" cxnId="{B67C42B6-0076-41F5-9F74-5B11E4D384CF}">
      <dgm:prSet/>
      <dgm:spPr/>
      <dgm:t>
        <a:bodyPr/>
        <a:lstStyle/>
        <a:p>
          <a:endParaRPr lang="ru-RU"/>
        </a:p>
      </dgm:t>
    </dgm:pt>
    <dgm:pt modelId="{94894CCA-F405-4065-8C59-8F13855D7D10}" type="pres">
      <dgm:prSet presAssocID="{42DF9F99-F305-45AD-89B7-11A1270C41CF}" presName="Name0" presStyleCnt="0">
        <dgm:presLayoutVars>
          <dgm:dir/>
          <dgm:animLvl val="lvl"/>
          <dgm:resizeHandles val="exact"/>
        </dgm:presLayoutVars>
      </dgm:prSet>
      <dgm:spPr/>
    </dgm:pt>
    <dgm:pt modelId="{5645B043-33FA-4E06-8A91-136BCC427CDE}" type="pres">
      <dgm:prSet presAssocID="{EA39036A-E645-45AA-90A3-DA142C741709}" presName="parTxOnly" presStyleLbl="node1" presStyleIdx="0" presStyleCnt="3" custScaleY="63673" custLinFactX="-4915" custLinFactY="5619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DD48E-C31B-4B94-958B-703E297CE5BE}" type="pres">
      <dgm:prSet presAssocID="{8BE1379C-5953-4277-97F8-B0CE3FB9B4E4}" presName="parTxOnlySpace" presStyleCnt="0"/>
      <dgm:spPr/>
    </dgm:pt>
    <dgm:pt modelId="{7DBB0C19-B2EA-4EDE-8A4B-8355A011F42A}" type="pres">
      <dgm:prSet presAssocID="{C72ED05F-B90C-4AE5-8CF7-09DD777CA49D}" presName="parTxOnly" presStyleLbl="node1" presStyleIdx="1" presStyleCnt="3" custScaleY="636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37C66-306F-4098-BA9F-F1C9E2D34C5E}" type="pres">
      <dgm:prSet presAssocID="{2F7DB28A-4948-447C-9DCD-BDF1423BBB05}" presName="parTxOnlySpace" presStyleCnt="0"/>
      <dgm:spPr/>
    </dgm:pt>
    <dgm:pt modelId="{E8EA23C1-83C4-41D5-8A98-EC3A8D583E3D}" type="pres">
      <dgm:prSet presAssocID="{B69952FB-26A3-401F-B732-43EED73FCC53}" presName="parTxOnly" presStyleLbl="node1" presStyleIdx="2" presStyleCnt="3" custScaleY="636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159AD5-D990-46CC-B54F-20BEBC193B83}" type="presOf" srcId="{EA39036A-E645-45AA-90A3-DA142C741709}" destId="{5645B043-33FA-4E06-8A91-136BCC427CDE}" srcOrd="0" destOrd="0" presId="urn:microsoft.com/office/officeart/2005/8/layout/chevron1"/>
    <dgm:cxn modelId="{B67C42B6-0076-41F5-9F74-5B11E4D384CF}" srcId="{42DF9F99-F305-45AD-89B7-11A1270C41CF}" destId="{B69952FB-26A3-401F-B732-43EED73FCC53}" srcOrd="2" destOrd="0" parTransId="{97A1651F-DAD7-43C8-8D92-78784DD6B59E}" sibTransId="{2CB88235-A2E9-465F-88D8-B8D181436EB1}"/>
    <dgm:cxn modelId="{117F6CFF-7E8B-4C5F-AB4E-FFA65011FCDD}" type="presOf" srcId="{B69952FB-26A3-401F-B732-43EED73FCC53}" destId="{E8EA23C1-83C4-41D5-8A98-EC3A8D583E3D}" srcOrd="0" destOrd="0" presId="urn:microsoft.com/office/officeart/2005/8/layout/chevron1"/>
    <dgm:cxn modelId="{72392C98-81CD-41C9-B605-A9888B3A6A4B}" type="presOf" srcId="{C72ED05F-B90C-4AE5-8CF7-09DD777CA49D}" destId="{7DBB0C19-B2EA-4EDE-8A4B-8355A011F42A}" srcOrd="0" destOrd="0" presId="urn:microsoft.com/office/officeart/2005/8/layout/chevron1"/>
    <dgm:cxn modelId="{2C4E516E-1CE9-4245-A98C-322BD7770C2F}" srcId="{42DF9F99-F305-45AD-89B7-11A1270C41CF}" destId="{EA39036A-E645-45AA-90A3-DA142C741709}" srcOrd="0" destOrd="0" parTransId="{E6862BD5-6988-45FA-A734-097CD2850C05}" sibTransId="{8BE1379C-5953-4277-97F8-B0CE3FB9B4E4}"/>
    <dgm:cxn modelId="{2B778699-8824-4871-9331-5F0233B3E389}" type="presOf" srcId="{42DF9F99-F305-45AD-89B7-11A1270C41CF}" destId="{94894CCA-F405-4065-8C59-8F13855D7D10}" srcOrd="0" destOrd="0" presId="urn:microsoft.com/office/officeart/2005/8/layout/chevron1"/>
    <dgm:cxn modelId="{2380F3B9-18E9-485B-A438-20A18CD9C08E}" srcId="{42DF9F99-F305-45AD-89B7-11A1270C41CF}" destId="{C72ED05F-B90C-4AE5-8CF7-09DD777CA49D}" srcOrd="1" destOrd="0" parTransId="{D3E868BB-C525-4E4B-819E-77CE329E99D7}" sibTransId="{2F7DB28A-4948-447C-9DCD-BDF1423BBB05}"/>
    <dgm:cxn modelId="{F350EBF9-0481-4AF6-938E-BE0470A06F12}" type="presParOf" srcId="{94894CCA-F405-4065-8C59-8F13855D7D10}" destId="{5645B043-33FA-4E06-8A91-136BCC427CDE}" srcOrd="0" destOrd="0" presId="urn:microsoft.com/office/officeart/2005/8/layout/chevron1"/>
    <dgm:cxn modelId="{9C885609-541A-4EDE-8212-7087066D09D3}" type="presParOf" srcId="{94894CCA-F405-4065-8C59-8F13855D7D10}" destId="{49EDD48E-C31B-4B94-958B-703E297CE5BE}" srcOrd="1" destOrd="0" presId="urn:microsoft.com/office/officeart/2005/8/layout/chevron1"/>
    <dgm:cxn modelId="{58D7A0AE-9765-45F8-994F-B13201EA0E72}" type="presParOf" srcId="{94894CCA-F405-4065-8C59-8F13855D7D10}" destId="{7DBB0C19-B2EA-4EDE-8A4B-8355A011F42A}" srcOrd="2" destOrd="0" presId="urn:microsoft.com/office/officeart/2005/8/layout/chevron1"/>
    <dgm:cxn modelId="{ECEA346F-E302-44E2-A048-AABAA4F6AB40}" type="presParOf" srcId="{94894CCA-F405-4065-8C59-8F13855D7D10}" destId="{23C37C66-306F-4098-BA9F-F1C9E2D34C5E}" srcOrd="3" destOrd="0" presId="urn:microsoft.com/office/officeart/2005/8/layout/chevron1"/>
    <dgm:cxn modelId="{1D02873E-05D7-4EB5-A1B3-28C8E2930C3A}" type="presParOf" srcId="{94894CCA-F405-4065-8C59-8F13855D7D10}" destId="{E8EA23C1-83C4-41D5-8A98-EC3A8D583E3D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3D687E-A25F-477A-80DE-49E9E1EBC80A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72AFEC-9014-46C9-BECA-9803BFC29C75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1600" dirty="0" smtClean="0"/>
            <a:t>13</a:t>
          </a:r>
          <a:endParaRPr lang="ru-RU" sz="1600" dirty="0"/>
        </a:p>
      </dgm:t>
    </dgm:pt>
    <dgm:pt modelId="{330F1ADC-E2FA-47C2-ADCC-AEE1D4B3E615}" type="parTrans" cxnId="{B5673094-2B41-418A-B5F9-6C77EC966384}">
      <dgm:prSet/>
      <dgm:spPr/>
      <dgm:t>
        <a:bodyPr/>
        <a:lstStyle/>
        <a:p>
          <a:endParaRPr lang="ru-RU" sz="1600"/>
        </a:p>
      </dgm:t>
    </dgm:pt>
    <dgm:pt modelId="{D8DA3899-B63A-4F4A-A905-60C4CF360B1C}" type="sibTrans" cxnId="{B5673094-2B41-418A-B5F9-6C77EC966384}">
      <dgm:prSet/>
      <dgm:spPr/>
      <dgm:t>
        <a:bodyPr/>
        <a:lstStyle/>
        <a:p>
          <a:endParaRPr lang="ru-RU" sz="1600"/>
        </a:p>
      </dgm:t>
    </dgm:pt>
    <dgm:pt modelId="{C0A1F00E-6997-4782-862E-75D85716B794}">
      <dgm:prSet phldrT="[Текст]" custT="1"/>
      <dgm:spPr/>
      <dgm:t>
        <a:bodyPr/>
        <a:lstStyle/>
        <a:p>
          <a:r>
            <a:rPr lang="ru-RU" sz="1100" b="1" dirty="0" smtClean="0"/>
            <a:t>Количество педагогов, представивших материалы</a:t>
          </a:r>
          <a:endParaRPr lang="ru-RU" sz="1100" b="1" dirty="0"/>
        </a:p>
      </dgm:t>
    </dgm:pt>
    <dgm:pt modelId="{DBAD9BF3-1C86-4A28-9040-A0E1EF2AE565}" type="parTrans" cxnId="{8A845E32-C6DA-40B7-B009-1555F4DBF9B0}">
      <dgm:prSet/>
      <dgm:spPr/>
      <dgm:t>
        <a:bodyPr/>
        <a:lstStyle/>
        <a:p>
          <a:endParaRPr lang="ru-RU" sz="1600"/>
        </a:p>
      </dgm:t>
    </dgm:pt>
    <dgm:pt modelId="{DBE6A98B-CC91-47C0-8759-C93E628C0492}" type="sibTrans" cxnId="{8A845E32-C6DA-40B7-B009-1555F4DBF9B0}">
      <dgm:prSet/>
      <dgm:spPr/>
      <dgm:t>
        <a:bodyPr/>
        <a:lstStyle/>
        <a:p>
          <a:endParaRPr lang="ru-RU" sz="1600"/>
        </a:p>
      </dgm:t>
    </dgm:pt>
    <dgm:pt modelId="{389E3A63-89B2-48BB-A210-A005B5F7CF3F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1600" dirty="0" smtClean="0"/>
            <a:t>35</a:t>
          </a:r>
          <a:endParaRPr lang="ru-RU" sz="1600" dirty="0"/>
        </a:p>
      </dgm:t>
    </dgm:pt>
    <dgm:pt modelId="{D5779D40-A400-4D2A-8CF3-A91EA8CEAE0C}" type="parTrans" cxnId="{3C980B08-7619-4BB2-9730-D773A8056351}">
      <dgm:prSet/>
      <dgm:spPr/>
      <dgm:t>
        <a:bodyPr/>
        <a:lstStyle/>
        <a:p>
          <a:endParaRPr lang="ru-RU" sz="1600"/>
        </a:p>
      </dgm:t>
    </dgm:pt>
    <dgm:pt modelId="{F9830A2B-ADF5-4E21-8BA0-D88F70C0C5F4}" type="sibTrans" cxnId="{3C980B08-7619-4BB2-9730-D773A8056351}">
      <dgm:prSet/>
      <dgm:spPr/>
      <dgm:t>
        <a:bodyPr/>
        <a:lstStyle/>
        <a:p>
          <a:endParaRPr lang="ru-RU" sz="1600"/>
        </a:p>
      </dgm:t>
    </dgm:pt>
    <dgm:pt modelId="{40E58095-CB48-4598-AA84-961EF38628E3}">
      <dgm:prSet phldrT="[Текст]" custT="1"/>
      <dgm:spPr/>
      <dgm:t>
        <a:bodyPr/>
        <a:lstStyle/>
        <a:p>
          <a:r>
            <a:rPr lang="ru-RU" sz="1100" b="1" dirty="0" smtClean="0"/>
            <a:t>Количество методических материалов</a:t>
          </a:r>
          <a:endParaRPr lang="ru-RU" sz="1100" b="1" dirty="0"/>
        </a:p>
      </dgm:t>
    </dgm:pt>
    <dgm:pt modelId="{B624E8F0-D1D0-4591-B492-5785CF33A522}" type="parTrans" cxnId="{BED2411D-9A1C-4F3E-9FDD-396B1C48C5AC}">
      <dgm:prSet/>
      <dgm:spPr/>
      <dgm:t>
        <a:bodyPr/>
        <a:lstStyle/>
        <a:p>
          <a:endParaRPr lang="ru-RU" sz="1600"/>
        </a:p>
      </dgm:t>
    </dgm:pt>
    <dgm:pt modelId="{A49804A1-A7C9-4EBF-9FAC-A65CE172C90A}" type="sibTrans" cxnId="{BED2411D-9A1C-4F3E-9FDD-396B1C48C5AC}">
      <dgm:prSet/>
      <dgm:spPr/>
      <dgm:t>
        <a:bodyPr/>
        <a:lstStyle/>
        <a:p>
          <a:endParaRPr lang="ru-RU" sz="1600"/>
        </a:p>
      </dgm:t>
    </dgm:pt>
    <dgm:pt modelId="{36677A2F-AB53-4E7E-97AD-476359D17391}" type="pres">
      <dgm:prSet presAssocID="{593D687E-A25F-477A-80DE-49E9E1EBC8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2CE272-C77F-4ACB-9D7E-62901F969EA5}" type="pres">
      <dgm:prSet presAssocID="{6D72AFEC-9014-46C9-BECA-9803BFC29C75}" presName="linNode" presStyleCnt="0"/>
      <dgm:spPr/>
    </dgm:pt>
    <dgm:pt modelId="{B5FEFBD4-70C2-4FAA-A007-DA777EC09A15}" type="pres">
      <dgm:prSet presAssocID="{6D72AFEC-9014-46C9-BECA-9803BFC29C75}" presName="parentText" presStyleLbl="node1" presStyleIdx="0" presStyleCnt="2" custScaleX="1717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5DC48-0A69-4126-ACB5-C5B17E7353FC}" type="pres">
      <dgm:prSet presAssocID="{6D72AFEC-9014-46C9-BECA-9803BFC29C75}" presName="descendantText" presStyleLbl="alignAccFollowNode1" presStyleIdx="0" presStyleCnt="2" custScaleX="180185" custScaleY="111255" custLinFactNeighborX="13923" custLinFactNeighborY="-3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40620-EBC0-4DD1-B7CD-8F9BE068BEA8}" type="pres">
      <dgm:prSet presAssocID="{D8DA3899-B63A-4F4A-A905-60C4CF360B1C}" presName="sp" presStyleCnt="0"/>
      <dgm:spPr/>
    </dgm:pt>
    <dgm:pt modelId="{A399A805-0412-4B80-B25E-7BDEB4CBB379}" type="pres">
      <dgm:prSet presAssocID="{389E3A63-89B2-48BB-A210-A005B5F7CF3F}" presName="linNode" presStyleCnt="0"/>
      <dgm:spPr/>
    </dgm:pt>
    <dgm:pt modelId="{FD67DFA4-E111-4F69-AC02-E382B0C1FDB4}" type="pres">
      <dgm:prSet presAssocID="{389E3A63-89B2-48BB-A210-A005B5F7CF3F}" presName="parentText" presStyleLbl="node1" presStyleIdx="1" presStyleCnt="2" custScaleX="99954" custLinFactNeighborX="503" custLinFactNeighborY="12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A6622-F3F0-435B-8CC8-59A218B6EB17}" type="pres">
      <dgm:prSet presAssocID="{389E3A63-89B2-48BB-A210-A005B5F7CF3F}" presName="descendantText" presStyleLbl="alignAccFollowNode1" presStyleIdx="1" presStyleCnt="2" custScaleY="118779" custLinFactNeighborX="-7142" custLinFactNeighborY="28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673094-2B41-418A-B5F9-6C77EC966384}" srcId="{593D687E-A25F-477A-80DE-49E9E1EBC80A}" destId="{6D72AFEC-9014-46C9-BECA-9803BFC29C75}" srcOrd="0" destOrd="0" parTransId="{330F1ADC-E2FA-47C2-ADCC-AEE1D4B3E615}" sibTransId="{D8DA3899-B63A-4F4A-A905-60C4CF360B1C}"/>
    <dgm:cxn modelId="{2B09A1D4-F56D-4151-8222-894A28F9B57B}" type="presOf" srcId="{593D687E-A25F-477A-80DE-49E9E1EBC80A}" destId="{36677A2F-AB53-4E7E-97AD-476359D17391}" srcOrd="0" destOrd="0" presId="urn:microsoft.com/office/officeart/2005/8/layout/vList5"/>
    <dgm:cxn modelId="{8A845E32-C6DA-40B7-B009-1555F4DBF9B0}" srcId="{6D72AFEC-9014-46C9-BECA-9803BFC29C75}" destId="{C0A1F00E-6997-4782-862E-75D85716B794}" srcOrd="0" destOrd="0" parTransId="{DBAD9BF3-1C86-4A28-9040-A0E1EF2AE565}" sibTransId="{DBE6A98B-CC91-47C0-8759-C93E628C0492}"/>
    <dgm:cxn modelId="{1EAD4942-60D7-4A43-929E-2CFC3564B7E5}" type="presOf" srcId="{389E3A63-89B2-48BB-A210-A005B5F7CF3F}" destId="{FD67DFA4-E111-4F69-AC02-E382B0C1FDB4}" srcOrd="0" destOrd="0" presId="urn:microsoft.com/office/officeart/2005/8/layout/vList5"/>
    <dgm:cxn modelId="{36552F80-DD2E-4769-8DE4-CD6C0D7E88FF}" type="presOf" srcId="{6D72AFEC-9014-46C9-BECA-9803BFC29C75}" destId="{B5FEFBD4-70C2-4FAA-A007-DA777EC09A15}" srcOrd="0" destOrd="0" presId="urn:microsoft.com/office/officeart/2005/8/layout/vList5"/>
    <dgm:cxn modelId="{3C980B08-7619-4BB2-9730-D773A8056351}" srcId="{593D687E-A25F-477A-80DE-49E9E1EBC80A}" destId="{389E3A63-89B2-48BB-A210-A005B5F7CF3F}" srcOrd="1" destOrd="0" parTransId="{D5779D40-A400-4D2A-8CF3-A91EA8CEAE0C}" sibTransId="{F9830A2B-ADF5-4E21-8BA0-D88F70C0C5F4}"/>
    <dgm:cxn modelId="{CD28789D-AF5A-425A-A115-963BC510049D}" type="presOf" srcId="{C0A1F00E-6997-4782-862E-75D85716B794}" destId="{B435DC48-0A69-4126-ACB5-C5B17E7353FC}" srcOrd="0" destOrd="0" presId="urn:microsoft.com/office/officeart/2005/8/layout/vList5"/>
    <dgm:cxn modelId="{1A48D1C7-01CA-4423-B438-BC1D2AB10E8D}" type="presOf" srcId="{40E58095-CB48-4598-AA84-961EF38628E3}" destId="{060A6622-F3F0-435B-8CC8-59A218B6EB17}" srcOrd="0" destOrd="0" presId="urn:microsoft.com/office/officeart/2005/8/layout/vList5"/>
    <dgm:cxn modelId="{BED2411D-9A1C-4F3E-9FDD-396B1C48C5AC}" srcId="{389E3A63-89B2-48BB-A210-A005B5F7CF3F}" destId="{40E58095-CB48-4598-AA84-961EF38628E3}" srcOrd="0" destOrd="0" parTransId="{B624E8F0-D1D0-4591-B492-5785CF33A522}" sibTransId="{A49804A1-A7C9-4EBF-9FAC-A65CE172C90A}"/>
    <dgm:cxn modelId="{37A65BF7-BE98-4330-89F9-7153661DADC7}" type="presParOf" srcId="{36677A2F-AB53-4E7E-97AD-476359D17391}" destId="{0E2CE272-C77F-4ACB-9D7E-62901F969EA5}" srcOrd="0" destOrd="0" presId="urn:microsoft.com/office/officeart/2005/8/layout/vList5"/>
    <dgm:cxn modelId="{13AD9EC9-CA39-4123-8264-1C5CE5DF3CF0}" type="presParOf" srcId="{0E2CE272-C77F-4ACB-9D7E-62901F969EA5}" destId="{B5FEFBD4-70C2-4FAA-A007-DA777EC09A15}" srcOrd="0" destOrd="0" presId="urn:microsoft.com/office/officeart/2005/8/layout/vList5"/>
    <dgm:cxn modelId="{68638086-77E9-48F0-B655-52DAEAB18F47}" type="presParOf" srcId="{0E2CE272-C77F-4ACB-9D7E-62901F969EA5}" destId="{B435DC48-0A69-4126-ACB5-C5B17E7353FC}" srcOrd="1" destOrd="0" presId="urn:microsoft.com/office/officeart/2005/8/layout/vList5"/>
    <dgm:cxn modelId="{2D853F94-D9E6-41CF-96F0-33BDB4844246}" type="presParOf" srcId="{36677A2F-AB53-4E7E-97AD-476359D17391}" destId="{78340620-EBC0-4DD1-B7CD-8F9BE068BEA8}" srcOrd="1" destOrd="0" presId="urn:microsoft.com/office/officeart/2005/8/layout/vList5"/>
    <dgm:cxn modelId="{552D3E6D-3E63-4DB8-97DE-270CE371B7DA}" type="presParOf" srcId="{36677A2F-AB53-4E7E-97AD-476359D17391}" destId="{A399A805-0412-4B80-B25E-7BDEB4CBB379}" srcOrd="2" destOrd="0" presId="urn:microsoft.com/office/officeart/2005/8/layout/vList5"/>
    <dgm:cxn modelId="{7BAD2820-2C36-4C78-81FB-597B5B0ED18A}" type="presParOf" srcId="{A399A805-0412-4B80-B25E-7BDEB4CBB379}" destId="{FD67DFA4-E111-4F69-AC02-E382B0C1FDB4}" srcOrd="0" destOrd="0" presId="urn:microsoft.com/office/officeart/2005/8/layout/vList5"/>
    <dgm:cxn modelId="{760788AB-F23F-4D42-A940-C40926FF5CC2}" type="presParOf" srcId="{A399A805-0412-4B80-B25E-7BDEB4CBB379}" destId="{060A6622-F3F0-435B-8CC8-59A218B6EB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3D687E-A25F-477A-80DE-49E9E1EBC80A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77A2F-AB53-4E7E-97AD-476359D17391}" type="pres">
      <dgm:prSet presAssocID="{593D687E-A25F-477A-80DE-49E9E1EBC8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6BB6A33-8EFE-4ABB-BC62-4D95A277DC84}" type="presOf" srcId="{593D687E-A25F-477A-80DE-49E9E1EBC80A}" destId="{36677A2F-AB53-4E7E-97AD-476359D1739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3D687E-A25F-477A-80DE-49E9E1EBC80A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77A2F-AB53-4E7E-97AD-476359D17391}" type="pres">
      <dgm:prSet presAssocID="{593D687E-A25F-477A-80DE-49E9E1EBC8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4B58C84-7C29-49C5-90B0-ABA93F3B34E2}" type="presOf" srcId="{593D687E-A25F-477A-80DE-49E9E1EBC80A}" destId="{36677A2F-AB53-4E7E-97AD-476359D1739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3D687E-A25F-477A-80DE-49E9E1EBC80A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72AFEC-9014-46C9-BECA-9803BFC29C75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1600" dirty="0" smtClean="0"/>
            <a:t>12</a:t>
          </a:r>
          <a:endParaRPr lang="ru-RU" sz="1600" dirty="0"/>
        </a:p>
      </dgm:t>
    </dgm:pt>
    <dgm:pt modelId="{330F1ADC-E2FA-47C2-ADCC-AEE1D4B3E615}" type="parTrans" cxnId="{B5673094-2B41-418A-B5F9-6C77EC966384}">
      <dgm:prSet/>
      <dgm:spPr/>
      <dgm:t>
        <a:bodyPr/>
        <a:lstStyle/>
        <a:p>
          <a:endParaRPr lang="ru-RU" sz="1600"/>
        </a:p>
      </dgm:t>
    </dgm:pt>
    <dgm:pt modelId="{D8DA3899-B63A-4F4A-A905-60C4CF360B1C}" type="sibTrans" cxnId="{B5673094-2B41-418A-B5F9-6C77EC966384}">
      <dgm:prSet/>
      <dgm:spPr/>
      <dgm:t>
        <a:bodyPr/>
        <a:lstStyle/>
        <a:p>
          <a:endParaRPr lang="ru-RU" sz="1600"/>
        </a:p>
      </dgm:t>
    </dgm:pt>
    <dgm:pt modelId="{C0A1F00E-6997-4782-862E-75D85716B794}">
      <dgm:prSet phldrT="[Текст]" custT="1"/>
      <dgm:spPr/>
      <dgm:t>
        <a:bodyPr/>
        <a:lstStyle/>
        <a:p>
          <a:r>
            <a:rPr lang="ru-RU" sz="1100" b="1" dirty="0" smtClean="0"/>
            <a:t>Количество конкурсов</a:t>
          </a:r>
          <a:endParaRPr lang="ru-RU" sz="1100" b="1" dirty="0"/>
        </a:p>
      </dgm:t>
    </dgm:pt>
    <dgm:pt modelId="{DBAD9BF3-1C86-4A28-9040-A0E1EF2AE565}" type="parTrans" cxnId="{8A845E32-C6DA-40B7-B009-1555F4DBF9B0}">
      <dgm:prSet/>
      <dgm:spPr/>
      <dgm:t>
        <a:bodyPr/>
        <a:lstStyle/>
        <a:p>
          <a:endParaRPr lang="ru-RU" sz="1600"/>
        </a:p>
      </dgm:t>
    </dgm:pt>
    <dgm:pt modelId="{DBE6A98B-CC91-47C0-8759-C93E628C0492}" type="sibTrans" cxnId="{8A845E32-C6DA-40B7-B009-1555F4DBF9B0}">
      <dgm:prSet/>
      <dgm:spPr/>
      <dgm:t>
        <a:bodyPr/>
        <a:lstStyle/>
        <a:p>
          <a:endParaRPr lang="ru-RU" sz="1600"/>
        </a:p>
      </dgm:t>
    </dgm:pt>
    <dgm:pt modelId="{389E3A63-89B2-48BB-A210-A005B5F7CF3F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1600" dirty="0" smtClean="0"/>
            <a:t>2</a:t>
          </a:r>
          <a:endParaRPr lang="ru-RU" sz="1600" dirty="0"/>
        </a:p>
      </dgm:t>
    </dgm:pt>
    <dgm:pt modelId="{D5779D40-A400-4D2A-8CF3-A91EA8CEAE0C}" type="parTrans" cxnId="{3C980B08-7619-4BB2-9730-D773A8056351}">
      <dgm:prSet/>
      <dgm:spPr/>
      <dgm:t>
        <a:bodyPr/>
        <a:lstStyle/>
        <a:p>
          <a:endParaRPr lang="ru-RU" sz="1600"/>
        </a:p>
      </dgm:t>
    </dgm:pt>
    <dgm:pt modelId="{F9830A2B-ADF5-4E21-8BA0-D88F70C0C5F4}" type="sibTrans" cxnId="{3C980B08-7619-4BB2-9730-D773A8056351}">
      <dgm:prSet/>
      <dgm:spPr/>
      <dgm:t>
        <a:bodyPr/>
        <a:lstStyle/>
        <a:p>
          <a:endParaRPr lang="ru-RU" sz="1600"/>
        </a:p>
      </dgm:t>
    </dgm:pt>
    <dgm:pt modelId="{40E58095-CB48-4598-AA84-961EF38628E3}">
      <dgm:prSet phldrT="[Текст]" custT="1"/>
      <dgm:spPr/>
      <dgm:t>
        <a:bodyPr/>
        <a:lstStyle/>
        <a:p>
          <a:r>
            <a:rPr lang="ru-RU" sz="1100" b="1" dirty="0" smtClean="0"/>
            <a:t>Количество победителей и призёров</a:t>
          </a:r>
          <a:endParaRPr lang="ru-RU" sz="1100" b="1" dirty="0"/>
        </a:p>
      </dgm:t>
    </dgm:pt>
    <dgm:pt modelId="{B624E8F0-D1D0-4591-B492-5785CF33A522}" type="parTrans" cxnId="{BED2411D-9A1C-4F3E-9FDD-396B1C48C5AC}">
      <dgm:prSet/>
      <dgm:spPr/>
      <dgm:t>
        <a:bodyPr/>
        <a:lstStyle/>
        <a:p>
          <a:endParaRPr lang="ru-RU" sz="1600"/>
        </a:p>
      </dgm:t>
    </dgm:pt>
    <dgm:pt modelId="{A49804A1-A7C9-4EBF-9FAC-A65CE172C90A}" type="sibTrans" cxnId="{BED2411D-9A1C-4F3E-9FDD-396B1C48C5AC}">
      <dgm:prSet/>
      <dgm:spPr/>
      <dgm:t>
        <a:bodyPr/>
        <a:lstStyle/>
        <a:p>
          <a:endParaRPr lang="ru-RU" sz="1600"/>
        </a:p>
      </dgm:t>
    </dgm:pt>
    <dgm:pt modelId="{36677A2F-AB53-4E7E-97AD-476359D17391}" type="pres">
      <dgm:prSet presAssocID="{593D687E-A25F-477A-80DE-49E9E1EBC8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2CE272-C77F-4ACB-9D7E-62901F969EA5}" type="pres">
      <dgm:prSet presAssocID="{6D72AFEC-9014-46C9-BECA-9803BFC29C75}" presName="linNode" presStyleCnt="0"/>
      <dgm:spPr/>
    </dgm:pt>
    <dgm:pt modelId="{B5FEFBD4-70C2-4FAA-A007-DA777EC09A15}" type="pres">
      <dgm:prSet presAssocID="{6D72AFEC-9014-46C9-BECA-9803BFC29C75}" presName="parentText" presStyleLbl="node1" presStyleIdx="0" presStyleCnt="2" custScaleX="1717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5DC48-0A69-4126-ACB5-C5B17E7353FC}" type="pres">
      <dgm:prSet presAssocID="{6D72AFEC-9014-46C9-BECA-9803BFC29C75}" presName="descendantText" presStyleLbl="alignAccFollowNode1" presStyleIdx="0" presStyleCnt="2" custScaleX="180185" custScaleY="111255" custLinFactNeighborX="13923" custLinFactNeighborY="-3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40620-EBC0-4DD1-B7CD-8F9BE068BEA8}" type="pres">
      <dgm:prSet presAssocID="{D8DA3899-B63A-4F4A-A905-60C4CF360B1C}" presName="sp" presStyleCnt="0"/>
      <dgm:spPr/>
    </dgm:pt>
    <dgm:pt modelId="{A399A805-0412-4B80-B25E-7BDEB4CBB379}" type="pres">
      <dgm:prSet presAssocID="{389E3A63-89B2-48BB-A210-A005B5F7CF3F}" presName="linNode" presStyleCnt="0"/>
      <dgm:spPr/>
    </dgm:pt>
    <dgm:pt modelId="{FD67DFA4-E111-4F69-AC02-E382B0C1FDB4}" type="pres">
      <dgm:prSet presAssocID="{389E3A63-89B2-48BB-A210-A005B5F7CF3F}" presName="parentText" presStyleLbl="node1" presStyleIdx="1" presStyleCnt="2" custScaleX="99954" custLinFactNeighborX="503" custLinFactNeighborY="12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A6622-F3F0-435B-8CC8-59A218B6EB17}" type="pres">
      <dgm:prSet presAssocID="{389E3A63-89B2-48BB-A210-A005B5F7CF3F}" presName="descendantText" presStyleLbl="alignAccFollowNode1" presStyleIdx="1" presStyleCnt="2" custScaleY="118779" custLinFactNeighborX="-7142" custLinFactNeighborY="28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149672-5B3F-4F62-A540-E5582A833E96}" type="presOf" srcId="{389E3A63-89B2-48BB-A210-A005B5F7CF3F}" destId="{FD67DFA4-E111-4F69-AC02-E382B0C1FDB4}" srcOrd="0" destOrd="0" presId="urn:microsoft.com/office/officeart/2005/8/layout/vList5"/>
    <dgm:cxn modelId="{F135FA83-4904-4EFF-A1CD-871D81450D91}" type="presOf" srcId="{C0A1F00E-6997-4782-862E-75D85716B794}" destId="{B435DC48-0A69-4126-ACB5-C5B17E7353FC}" srcOrd="0" destOrd="0" presId="urn:microsoft.com/office/officeart/2005/8/layout/vList5"/>
    <dgm:cxn modelId="{B5673094-2B41-418A-B5F9-6C77EC966384}" srcId="{593D687E-A25F-477A-80DE-49E9E1EBC80A}" destId="{6D72AFEC-9014-46C9-BECA-9803BFC29C75}" srcOrd="0" destOrd="0" parTransId="{330F1ADC-E2FA-47C2-ADCC-AEE1D4B3E615}" sibTransId="{D8DA3899-B63A-4F4A-A905-60C4CF360B1C}"/>
    <dgm:cxn modelId="{8A845E32-C6DA-40B7-B009-1555F4DBF9B0}" srcId="{6D72AFEC-9014-46C9-BECA-9803BFC29C75}" destId="{C0A1F00E-6997-4782-862E-75D85716B794}" srcOrd="0" destOrd="0" parTransId="{DBAD9BF3-1C86-4A28-9040-A0E1EF2AE565}" sibTransId="{DBE6A98B-CC91-47C0-8759-C93E628C0492}"/>
    <dgm:cxn modelId="{D3EA862E-902E-4443-AC83-E732E4303806}" type="presOf" srcId="{593D687E-A25F-477A-80DE-49E9E1EBC80A}" destId="{36677A2F-AB53-4E7E-97AD-476359D17391}" srcOrd="0" destOrd="0" presId="urn:microsoft.com/office/officeart/2005/8/layout/vList5"/>
    <dgm:cxn modelId="{3C980B08-7619-4BB2-9730-D773A8056351}" srcId="{593D687E-A25F-477A-80DE-49E9E1EBC80A}" destId="{389E3A63-89B2-48BB-A210-A005B5F7CF3F}" srcOrd="1" destOrd="0" parTransId="{D5779D40-A400-4D2A-8CF3-A91EA8CEAE0C}" sibTransId="{F9830A2B-ADF5-4E21-8BA0-D88F70C0C5F4}"/>
    <dgm:cxn modelId="{869454B6-3BE5-41F9-AFF9-C0D8EFE6854F}" type="presOf" srcId="{40E58095-CB48-4598-AA84-961EF38628E3}" destId="{060A6622-F3F0-435B-8CC8-59A218B6EB17}" srcOrd="0" destOrd="0" presId="urn:microsoft.com/office/officeart/2005/8/layout/vList5"/>
    <dgm:cxn modelId="{BED2411D-9A1C-4F3E-9FDD-396B1C48C5AC}" srcId="{389E3A63-89B2-48BB-A210-A005B5F7CF3F}" destId="{40E58095-CB48-4598-AA84-961EF38628E3}" srcOrd="0" destOrd="0" parTransId="{B624E8F0-D1D0-4591-B492-5785CF33A522}" sibTransId="{A49804A1-A7C9-4EBF-9FAC-A65CE172C90A}"/>
    <dgm:cxn modelId="{CE6DEA25-D900-4FD5-AAC0-4800D288DBED}" type="presOf" srcId="{6D72AFEC-9014-46C9-BECA-9803BFC29C75}" destId="{B5FEFBD4-70C2-4FAA-A007-DA777EC09A15}" srcOrd="0" destOrd="0" presId="urn:microsoft.com/office/officeart/2005/8/layout/vList5"/>
    <dgm:cxn modelId="{29BCB365-9FB9-40C2-A826-E59C0C11044A}" type="presParOf" srcId="{36677A2F-AB53-4E7E-97AD-476359D17391}" destId="{0E2CE272-C77F-4ACB-9D7E-62901F969EA5}" srcOrd="0" destOrd="0" presId="urn:microsoft.com/office/officeart/2005/8/layout/vList5"/>
    <dgm:cxn modelId="{1360E4B1-5F8F-4F25-ACA4-541BCC674CFA}" type="presParOf" srcId="{0E2CE272-C77F-4ACB-9D7E-62901F969EA5}" destId="{B5FEFBD4-70C2-4FAA-A007-DA777EC09A15}" srcOrd="0" destOrd="0" presId="urn:microsoft.com/office/officeart/2005/8/layout/vList5"/>
    <dgm:cxn modelId="{74532650-4E51-4A96-9814-59FC0ECF94D4}" type="presParOf" srcId="{0E2CE272-C77F-4ACB-9D7E-62901F969EA5}" destId="{B435DC48-0A69-4126-ACB5-C5B17E7353FC}" srcOrd="1" destOrd="0" presId="urn:microsoft.com/office/officeart/2005/8/layout/vList5"/>
    <dgm:cxn modelId="{D02689B7-8D96-4F37-85B9-FFA7052FE818}" type="presParOf" srcId="{36677A2F-AB53-4E7E-97AD-476359D17391}" destId="{78340620-EBC0-4DD1-B7CD-8F9BE068BEA8}" srcOrd="1" destOrd="0" presId="urn:microsoft.com/office/officeart/2005/8/layout/vList5"/>
    <dgm:cxn modelId="{78417E42-7D4B-491E-83A1-065D715069A5}" type="presParOf" srcId="{36677A2F-AB53-4E7E-97AD-476359D17391}" destId="{A399A805-0412-4B80-B25E-7BDEB4CBB379}" srcOrd="2" destOrd="0" presId="urn:microsoft.com/office/officeart/2005/8/layout/vList5"/>
    <dgm:cxn modelId="{CECF147B-805E-4060-9F7E-98EE23E1B59A}" type="presParOf" srcId="{A399A805-0412-4B80-B25E-7BDEB4CBB379}" destId="{FD67DFA4-E111-4F69-AC02-E382B0C1FDB4}" srcOrd="0" destOrd="0" presId="urn:microsoft.com/office/officeart/2005/8/layout/vList5"/>
    <dgm:cxn modelId="{C53F3545-C7CF-4725-A13B-8432DE2D8403}" type="presParOf" srcId="{A399A805-0412-4B80-B25E-7BDEB4CBB379}" destId="{060A6622-F3F0-435B-8CC8-59A218B6EB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3D687E-A25F-477A-80DE-49E9E1EBC80A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72AFEC-9014-46C9-BECA-9803BFC29C75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1600" dirty="0" smtClean="0"/>
            <a:t>20</a:t>
          </a:r>
          <a:endParaRPr lang="ru-RU" sz="1600" dirty="0"/>
        </a:p>
      </dgm:t>
    </dgm:pt>
    <dgm:pt modelId="{330F1ADC-E2FA-47C2-ADCC-AEE1D4B3E615}" type="parTrans" cxnId="{B5673094-2B41-418A-B5F9-6C77EC966384}">
      <dgm:prSet/>
      <dgm:spPr/>
      <dgm:t>
        <a:bodyPr/>
        <a:lstStyle/>
        <a:p>
          <a:endParaRPr lang="ru-RU" sz="1600"/>
        </a:p>
      </dgm:t>
    </dgm:pt>
    <dgm:pt modelId="{D8DA3899-B63A-4F4A-A905-60C4CF360B1C}" type="sibTrans" cxnId="{B5673094-2B41-418A-B5F9-6C77EC966384}">
      <dgm:prSet/>
      <dgm:spPr/>
      <dgm:t>
        <a:bodyPr/>
        <a:lstStyle/>
        <a:p>
          <a:endParaRPr lang="ru-RU" sz="1600"/>
        </a:p>
      </dgm:t>
    </dgm:pt>
    <dgm:pt modelId="{C0A1F00E-6997-4782-862E-75D85716B794}">
      <dgm:prSet phldrT="[Текст]" custT="1"/>
      <dgm:spPr/>
      <dgm:t>
        <a:bodyPr/>
        <a:lstStyle/>
        <a:p>
          <a:r>
            <a:rPr lang="ru-RU" sz="1100" b="1" dirty="0" smtClean="0"/>
            <a:t>Количество методических объединений</a:t>
          </a:r>
          <a:endParaRPr lang="ru-RU" sz="1100" b="1" dirty="0"/>
        </a:p>
      </dgm:t>
    </dgm:pt>
    <dgm:pt modelId="{DBAD9BF3-1C86-4A28-9040-A0E1EF2AE565}" type="parTrans" cxnId="{8A845E32-C6DA-40B7-B009-1555F4DBF9B0}">
      <dgm:prSet/>
      <dgm:spPr/>
      <dgm:t>
        <a:bodyPr/>
        <a:lstStyle/>
        <a:p>
          <a:endParaRPr lang="ru-RU" sz="1600"/>
        </a:p>
      </dgm:t>
    </dgm:pt>
    <dgm:pt modelId="{DBE6A98B-CC91-47C0-8759-C93E628C0492}" type="sibTrans" cxnId="{8A845E32-C6DA-40B7-B009-1555F4DBF9B0}">
      <dgm:prSet/>
      <dgm:spPr/>
      <dgm:t>
        <a:bodyPr/>
        <a:lstStyle/>
        <a:p>
          <a:endParaRPr lang="ru-RU" sz="1600"/>
        </a:p>
      </dgm:t>
    </dgm:pt>
    <dgm:pt modelId="{389E3A63-89B2-48BB-A210-A005B5F7CF3F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1600" dirty="0" smtClean="0"/>
            <a:t>23</a:t>
          </a:r>
          <a:endParaRPr lang="ru-RU" sz="1600" dirty="0"/>
        </a:p>
      </dgm:t>
    </dgm:pt>
    <dgm:pt modelId="{D5779D40-A400-4D2A-8CF3-A91EA8CEAE0C}" type="parTrans" cxnId="{3C980B08-7619-4BB2-9730-D773A8056351}">
      <dgm:prSet/>
      <dgm:spPr/>
      <dgm:t>
        <a:bodyPr/>
        <a:lstStyle/>
        <a:p>
          <a:endParaRPr lang="ru-RU" sz="1600"/>
        </a:p>
      </dgm:t>
    </dgm:pt>
    <dgm:pt modelId="{F9830A2B-ADF5-4E21-8BA0-D88F70C0C5F4}" type="sibTrans" cxnId="{3C980B08-7619-4BB2-9730-D773A8056351}">
      <dgm:prSet/>
      <dgm:spPr/>
      <dgm:t>
        <a:bodyPr/>
        <a:lstStyle/>
        <a:p>
          <a:endParaRPr lang="ru-RU" sz="1600"/>
        </a:p>
      </dgm:t>
    </dgm:pt>
    <dgm:pt modelId="{40E58095-CB48-4598-AA84-961EF38628E3}">
      <dgm:prSet phldrT="[Текст]" custT="1"/>
      <dgm:spPr/>
      <dgm:t>
        <a:bodyPr/>
        <a:lstStyle/>
        <a:p>
          <a:r>
            <a:rPr lang="ru-RU" sz="1100" b="1" dirty="0" smtClean="0"/>
            <a:t>Количество педагогов, принявших участие с докладом из опыта работы</a:t>
          </a:r>
          <a:endParaRPr lang="ru-RU" sz="1100" b="1" dirty="0"/>
        </a:p>
      </dgm:t>
    </dgm:pt>
    <dgm:pt modelId="{B624E8F0-D1D0-4591-B492-5785CF33A522}" type="parTrans" cxnId="{BED2411D-9A1C-4F3E-9FDD-396B1C48C5AC}">
      <dgm:prSet/>
      <dgm:spPr/>
      <dgm:t>
        <a:bodyPr/>
        <a:lstStyle/>
        <a:p>
          <a:endParaRPr lang="ru-RU" sz="1600"/>
        </a:p>
      </dgm:t>
    </dgm:pt>
    <dgm:pt modelId="{A49804A1-A7C9-4EBF-9FAC-A65CE172C90A}" type="sibTrans" cxnId="{BED2411D-9A1C-4F3E-9FDD-396B1C48C5AC}">
      <dgm:prSet/>
      <dgm:spPr/>
      <dgm:t>
        <a:bodyPr/>
        <a:lstStyle/>
        <a:p>
          <a:endParaRPr lang="ru-RU" sz="1600"/>
        </a:p>
      </dgm:t>
    </dgm:pt>
    <dgm:pt modelId="{36677A2F-AB53-4E7E-97AD-476359D17391}" type="pres">
      <dgm:prSet presAssocID="{593D687E-A25F-477A-80DE-49E9E1EBC8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2CE272-C77F-4ACB-9D7E-62901F969EA5}" type="pres">
      <dgm:prSet presAssocID="{6D72AFEC-9014-46C9-BECA-9803BFC29C75}" presName="linNode" presStyleCnt="0"/>
      <dgm:spPr/>
    </dgm:pt>
    <dgm:pt modelId="{B5FEFBD4-70C2-4FAA-A007-DA777EC09A15}" type="pres">
      <dgm:prSet presAssocID="{6D72AFEC-9014-46C9-BECA-9803BFC29C75}" presName="parentText" presStyleLbl="node1" presStyleIdx="0" presStyleCnt="2" custScaleX="1717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5DC48-0A69-4126-ACB5-C5B17E7353FC}" type="pres">
      <dgm:prSet presAssocID="{6D72AFEC-9014-46C9-BECA-9803BFC29C75}" presName="descendantText" presStyleLbl="alignAccFollowNode1" presStyleIdx="0" presStyleCnt="2" custScaleX="180185" custScaleY="111255" custLinFactNeighborX="13923" custLinFactNeighborY="-3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40620-EBC0-4DD1-B7CD-8F9BE068BEA8}" type="pres">
      <dgm:prSet presAssocID="{D8DA3899-B63A-4F4A-A905-60C4CF360B1C}" presName="sp" presStyleCnt="0"/>
      <dgm:spPr/>
    </dgm:pt>
    <dgm:pt modelId="{A399A805-0412-4B80-B25E-7BDEB4CBB379}" type="pres">
      <dgm:prSet presAssocID="{389E3A63-89B2-48BB-A210-A005B5F7CF3F}" presName="linNode" presStyleCnt="0"/>
      <dgm:spPr/>
    </dgm:pt>
    <dgm:pt modelId="{FD67DFA4-E111-4F69-AC02-E382B0C1FDB4}" type="pres">
      <dgm:prSet presAssocID="{389E3A63-89B2-48BB-A210-A005B5F7CF3F}" presName="parentText" presStyleLbl="node1" presStyleIdx="1" presStyleCnt="2" custScaleX="99954" custLinFactNeighborX="503" custLinFactNeighborY="12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A6622-F3F0-435B-8CC8-59A218B6EB17}" type="pres">
      <dgm:prSet presAssocID="{389E3A63-89B2-48BB-A210-A005B5F7CF3F}" presName="descendantText" presStyleLbl="alignAccFollowNode1" presStyleIdx="1" presStyleCnt="2" custScaleY="118779" custLinFactNeighborX="-7142" custLinFactNeighborY="28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536905-DB37-4BF8-A617-FF99A94D1893}" type="presOf" srcId="{6D72AFEC-9014-46C9-BECA-9803BFC29C75}" destId="{B5FEFBD4-70C2-4FAA-A007-DA777EC09A15}" srcOrd="0" destOrd="0" presId="urn:microsoft.com/office/officeart/2005/8/layout/vList5"/>
    <dgm:cxn modelId="{B5673094-2B41-418A-B5F9-6C77EC966384}" srcId="{593D687E-A25F-477A-80DE-49E9E1EBC80A}" destId="{6D72AFEC-9014-46C9-BECA-9803BFC29C75}" srcOrd="0" destOrd="0" parTransId="{330F1ADC-E2FA-47C2-ADCC-AEE1D4B3E615}" sibTransId="{D8DA3899-B63A-4F4A-A905-60C4CF360B1C}"/>
    <dgm:cxn modelId="{8A845E32-C6DA-40B7-B009-1555F4DBF9B0}" srcId="{6D72AFEC-9014-46C9-BECA-9803BFC29C75}" destId="{C0A1F00E-6997-4782-862E-75D85716B794}" srcOrd="0" destOrd="0" parTransId="{DBAD9BF3-1C86-4A28-9040-A0E1EF2AE565}" sibTransId="{DBE6A98B-CC91-47C0-8759-C93E628C0492}"/>
    <dgm:cxn modelId="{2279EBB5-18B6-491C-860A-93B24D233D5F}" type="presOf" srcId="{C0A1F00E-6997-4782-862E-75D85716B794}" destId="{B435DC48-0A69-4126-ACB5-C5B17E7353FC}" srcOrd="0" destOrd="0" presId="urn:microsoft.com/office/officeart/2005/8/layout/vList5"/>
    <dgm:cxn modelId="{61FFE00D-1016-4FEF-B812-B5FB0FDEA8AC}" type="presOf" srcId="{389E3A63-89B2-48BB-A210-A005B5F7CF3F}" destId="{FD67DFA4-E111-4F69-AC02-E382B0C1FDB4}" srcOrd="0" destOrd="0" presId="urn:microsoft.com/office/officeart/2005/8/layout/vList5"/>
    <dgm:cxn modelId="{F515CF26-6370-4BF5-8768-3CFA77665B6C}" type="presOf" srcId="{40E58095-CB48-4598-AA84-961EF38628E3}" destId="{060A6622-F3F0-435B-8CC8-59A218B6EB17}" srcOrd="0" destOrd="0" presId="urn:microsoft.com/office/officeart/2005/8/layout/vList5"/>
    <dgm:cxn modelId="{E5FA347B-7788-4895-8B56-81AFFE62F3F7}" type="presOf" srcId="{593D687E-A25F-477A-80DE-49E9E1EBC80A}" destId="{36677A2F-AB53-4E7E-97AD-476359D17391}" srcOrd="0" destOrd="0" presId="urn:microsoft.com/office/officeart/2005/8/layout/vList5"/>
    <dgm:cxn modelId="{3C980B08-7619-4BB2-9730-D773A8056351}" srcId="{593D687E-A25F-477A-80DE-49E9E1EBC80A}" destId="{389E3A63-89B2-48BB-A210-A005B5F7CF3F}" srcOrd="1" destOrd="0" parTransId="{D5779D40-A400-4D2A-8CF3-A91EA8CEAE0C}" sibTransId="{F9830A2B-ADF5-4E21-8BA0-D88F70C0C5F4}"/>
    <dgm:cxn modelId="{BED2411D-9A1C-4F3E-9FDD-396B1C48C5AC}" srcId="{389E3A63-89B2-48BB-A210-A005B5F7CF3F}" destId="{40E58095-CB48-4598-AA84-961EF38628E3}" srcOrd="0" destOrd="0" parTransId="{B624E8F0-D1D0-4591-B492-5785CF33A522}" sibTransId="{A49804A1-A7C9-4EBF-9FAC-A65CE172C90A}"/>
    <dgm:cxn modelId="{1110A337-6B0D-4885-A0E0-C5F7537BA217}" type="presParOf" srcId="{36677A2F-AB53-4E7E-97AD-476359D17391}" destId="{0E2CE272-C77F-4ACB-9D7E-62901F969EA5}" srcOrd="0" destOrd="0" presId="urn:microsoft.com/office/officeart/2005/8/layout/vList5"/>
    <dgm:cxn modelId="{C8188533-5AD5-42AE-B0F2-C5FD570AC753}" type="presParOf" srcId="{0E2CE272-C77F-4ACB-9D7E-62901F969EA5}" destId="{B5FEFBD4-70C2-4FAA-A007-DA777EC09A15}" srcOrd="0" destOrd="0" presId="urn:microsoft.com/office/officeart/2005/8/layout/vList5"/>
    <dgm:cxn modelId="{94D73461-FF85-4FD8-9EE2-90058B1D4336}" type="presParOf" srcId="{0E2CE272-C77F-4ACB-9D7E-62901F969EA5}" destId="{B435DC48-0A69-4126-ACB5-C5B17E7353FC}" srcOrd="1" destOrd="0" presId="urn:microsoft.com/office/officeart/2005/8/layout/vList5"/>
    <dgm:cxn modelId="{680A45A2-E9DB-427F-A78B-ECF22C5CCA2A}" type="presParOf" srcId="{36677A2F-AB53-4E7E-97AD-476359D17391}" destId="{78340620-EBC0-4DD1-B7CD-8F9BE068BEA8}" srcOrd="1" destOrd="0" presId="urn:microsoft.com/office/officeart/2005/8/layout/vList5"/>
    <dgm:cxn modelId="{E82A41C6-E63D-46C2-8461-4DF91785D134}" type="presParOf" srcId="{36677A2F-AB53-4E7E-97AD-476359D17391}" destId="{A399A805-0412-4B80-B25E-7BDEB4CBB379}" srcOrd="2" destOrd="0" presId="urn:microsoft.com/office/officeart/2005/8/layout/vList5"/>
    <dgm:cxn modelId="{CD7677A1-79F1-4A27-9D9F-AC514D7C4690}" type="presParOf" srcId="{A399A805-0412-4B80-B25E-7BDEB4CBB379}" destId="{FD67DFA4-E111-4F69-AC02-E382B0C1FDB4}" srcOrd="0" destOrd="0" presId="urn:microsoft.com/office/officeart/2005/8/layout/vList5"/>
    <dgm:cxn modelId="{D7C714DF-9A3B-4B29-8123-A3050E7A2CC8}" type="presParOf" srcId="{A399A805-0412-4B80-B25E-7BDEB4CBB379}" destId="{060A6622-F3F0-435B-8CC8-59A218B6EB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5B043-33FA-4E06-8A91-136BCC427CDE}">
      <dsp:nvSpPr>
        <dsp:cNvPr id="0" name=""/>
        <dsp:cNvSpPr/>
      </dsp:nvSpPr>
      <dsp:spPr>
        <a:xfrm>
          <a:off x="0" y="25990"/>
          <a:ext cx="2841927" cy="723816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2020</a:t>
          </a:r>
          <a:endParaRPr lang="ru-RU" sz="4300" kern="1200" dirty="0"/>
        </a:p>
      </dsp:txBody>
      <dsp:txXfrm>
        <a:off x="361908" y="25990"/>
        <a:ext cx="2118111" cy="723816"/>
      </dsp:txXfrm>
    </dsp:sp>
    <dsp:sp modelId="{7DBB0C19-B2EA-4EDE-8A4B-8355A011F42A}">
      <dsp:nvSpPr>
        <dsp:cNvPr id="0" name=""/>
        <dsp:cNvSpPr/>
      </dsp:nvSpPr>
      <dsp:spPr>
        <a:xfrm>
          <a:off x="2560067" y="12995"/>
          <a:ext cx="2841927" cy="723816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2021</a:t>
          </a:r>
          <a:endParaRPr lang="ru-RU" sz="4300" kern="1200" dirty="0"/>
        </a:p>
      </dsp:txBody>
      <dsp:txXfrm>
        <a:off x="2921975" y="12995"/>
        <a:ext cx="2118111" cy="723816"/>
      </dsp:txXfrm>
    </dsp:sp>
    <dsp:sp modelId="{E8EA23C1-83C4-41D5-8A98-EC3A8D583E3D}">
      <dsp:nvSpPr>
        <dsp:cNvPr id="0" name=""/>
        <dsp:cNvSpPr/>
      </dsp:nvSpPr>
      <dsp:spPr>
        <a:xfrm>
          <a:off x="5117802" y="12995"/>
          <a:ext cx="2841927" cy="723816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2022</a:t>
          </a:r>
          <a:endParaRPr lang="ru-RU" sz="4300" kern="1200" dirty="0"/>
        </a:p>
      </dsp:txBody>
      <dsp:txXfrm>
        <a:off x="5479710" y="12995"/>
        <a:ext cx="2118111" cy="723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5DC48-0A69-4126-ACB5-C5B17E7353FC}">
      <dsp:nvSpPr>
        <dsp:cNvPr id="0" name=""/>
        <dsp:cNvSpPr/>
      </dsp:nvSpPr>
      <dsp:spPr>
        <a:xfrm rot="5400000">
          <a:off x="1536122" y="-518377"/>
          <a:ext cx="759576" cy="18488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Количество педагогов, представивших материалы</a:t>
          </a:r>
          <a:endParaRPr lang="ru-RU" sz="1100" b="1" kern="1200" dirty="0"/>
        </a:p>
      </dsp:txBody>
      <dsp:txXfrm rot="-5400000">
        <a:off x="991504" y="63320"/>
        <a:ext cx="1811735" cy="685418"/>
      </dsp:txXfrm>
    </dsp:sp>
    <dsp:sp modelId="{B5FEFBD4-70C2-4FAA-A007-DA777EC09A15}">
      <dsp:nvSpPr>
        <dsp:cNvPr id="0" name=""/>
        <dsp:cNvSpPr/>
      </dsp:nvSpPr>
      <dsp:spPr>
        <a:xfrm>
          <a:off x="235" y="21"/>
          <a:ext cx="991020" cy="853418"/>
        </a:xfrm>
        <a:prstGeom prst="round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13</a:t>
          </a:r>
          <a:endParaRPr lang="ru-RU" sz="1600" kern="1200" dirty="0"/>
        </a:p>
      </dsp:txBody>
      <dsp:txXfrm>
        <a:off x="41895" y="41681"/>
        <a:ext cx="907700" cy="770098"/>
      </dsp:txXfrm>
    </dsp:sp>
    <dsp:sp modelId="{060A6622-F3F0-435B-8CC8-59A218B6EB17}">
      <dsp:nvSpPr>
        <dsp:cNvPr id="0" name=""/>
        <dsp:cNvSpPr/>
      </dsp:nvSpPr>
      <dsp:spPr>
        <a:xfrm rot="5400000">
          <a:off x="1452680" y="435176"/>
          <a:ext cx="810945" cy="18178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Количество методических материалов</a:t>
          </a:r>
          <a:endParaRPr lang="ru-RU" sz="1100" b="1" kern="1200" dirty="0"/>
        </a:p>
      </dsp:txBody>
      <dsp:txXfrm rot="-5400000">
        <a:off x="949252" y="978192"/>
        <a:ext cx="1778216" cy="731771"/>
      </dsp:txXfrm>
    </dsp:sp>
    <dsp:sp modelId="{FD67DFA4-E111-4F69-AC02-E382B0C1FDB4}">
      <dsp:nvSpPr>
        <dsp:cNvPr id="0" name=""/>
        <dsp:cNvSpPr/>
      </dsp:nvSpPr>
      <dsp:spPr>
        <a:xfrm>
          <a:off x="9378" y="896132"/>
          <a:ext cx="1022044" cy="853418"/>
        </a:xfrm>
        <a:prstGeom prst="round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35</a:t>
          </a:r>
          <a:endParaRPr lang="ru-RU" sz="1600" kern="1200" dirty="0"/>
        </a:p>
      </dsp:txBody>
      <dsp:txXfrm>
        <a:off x="51038" y="937792"/>
        <a:ext cx="938724" cy="7700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5DC48-0A69-4126-ACB5-C5B17E7353FC}">
      <dsp:nvSpPr>
        <dsp:cNvPr id="0" name=""/>
        <dsp:cNvSpPr/>
      </dsp:nvSpPr>
      <dsp:spPr>
        <a:xfrm rot="5400000">
          <a:off x="1536122" y="-518377"/>
          <a:ext cx="759576" cy="18488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Количество конкурсов</a:t>
          </a:r>
          <a:endParaRPr lang="ru-RU" sz="1100" b="1" kern="1200" dirty="0"/>
        </a:p>
      </dsp:txBody>
      <dsp:txXfrm rot="-5400000">
        <a:off x="991504" y="63320"/>
        <a:ext cx="1811735" cy="685418"/>
      </dsp:txXfrm>
    </dsp:sp>
    <dsp:sp modelId="{B5FEFBD4-70C2-4FAA-A007-DA777EC09A15}">
      <dsp:nvSpPr>
        <dsp:cNvPr id="0" name=""/>
        <dsp:cNvSpPr/>
      </dsp:nvSpPr>
      <dsp:spPr>
        <a:xfrm>
          <a:off x="235" y="21"/>
          <a:ext cx="991020" cy="853418"/>
        </a:xfrm>
        <a:prstGeom prst="round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12</a:t>
          </a:r>
          <a:endParaRPr lang="ru-RU" sz="1600" kern="1200" dirty="0"/>
        </a:p>
      </dsp:txBody>
      <dsp:txXfrm>
        <a:off x="41895" y="41681"/>
        <a:ext cx="907700" cy="770098"/>
      </dsp:txXfrm>
    </dsp:sp>
    <dsp:sp modelId="{060A6622-F3F0-435B-8CC8-59A218B6EB17}">
      <dsp:nvSpPr>
        <dsp:cNvPr id="0" name=""/>
        <dsp:cNvSpPr/>
      </dsp:nvSpPr>
      <dsp:spPr>
        <a:xfrm rot="5400000">
          <a:off x="1452680" y="435176"/>
          <a:ext cx="810945" cy="18178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Количество победителей и призёров</a:t>
          </a:r>
          <a:endParaRPr lang="ru-RU" sz="1100" b="1" kern="1200" dirty="0"/>
        </a:p>
      </dsp:txBody>
      <dsp:txXfrm rot="-5400000">
        <a:off x="949252" y="978192"/>
        <a:ext cx="1778216" cy="731771"/>
      </dsp:txXfrm>
    </dsp:sp>
    <dsp:sp modelId="{FD67DFA4-E111-4F69-AC02-E382B0C1FDB4}">
      <dsp:nvSpPr>
        <dsp:cNvPr id="0" name=""/>
        <dsp:cNvSpPr/>
      </dsp:nvSpPr>
      <dsp:spPr>
        <a:xfrm>
          <a:off x="9378" y="896132"/>
          <a:ext cx="1022044" cy="853418"/>
        </a:xfrm>
        <a:prstGeom prst="round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</a:t>
          </a:r>
          <a:endParaRPr lang="ru-RU" sz="1600" kern="1200" dirty="0"/>
        </a:p>
      </dsp:txBody>
      <dsp:txXfrm>
        <a:off x="51038" y="937792"/>
        <a:ext cx="938724" cy="7700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5DC48-0A69-4126-ACB5-C5B17E7353FC}">
      <dsp:nvSpPr>
        <dsp:cNvPr id="0" name=""/>
        <dsp:cNvSpPr/>
      </dsp:nvSpPr>
      <dsp:spPr>
        <a:xfrm rot="5400000">
          <a:off x="1536122" y="-518377"/>
          <a:ext cx="759576" cy="18488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Количество методических объединений</a:t>
          </a:r>
          <a:endParaRPr lang="ru-RU" sz="1100" b="1" kern="1200" dirty="0"/>
        </a:p>
      </dsp:txBody>
      <dsp:txXfrm rot="-5400000">
        <a:off x="991504" y="63320"/>
        <a:ext cx="1811735" cy="685418"/>
      </dsp:txXfrm>
    </dsp:sp>
    <dsp:sp modelId="{B5FEFBD4-70C2-4FAA-A007-DA777EC09A15}">
      <dsp:nvSpPr>
        <dsp:cNvPr id="0" name=""/>
        <dsp:cNvSpPr/>
      </dsp:nvSpPr>
      <dsp:spPr>
        <a:xfrm>
          <a:off x="235" y="21"/>
          <a:ext cx="991020" cy="853418"/>
        </a:xfrm>
        <a:prstGeom prst="round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</a:t>
          </a:r>
          <a:endParaRPr lang="ru-RU" sz="1600" kern="1200" dirty="0"/>
        </a:p>
      </dsp:txBody>
      <dsp:txXfrm>
        <a:off x="41895" y="41681"/>
        <a:ext cx="907700" cy="770098"/>
      </dsp:txXfrm>
    </dsp:sp>
    <dsp:sp modelId="{060A6622-F3F0-435B-8CC8-59A218B6EB17}">
      <dsp:nvSpPr>
        <dsp:cNvPr id="0" name=""/>
        <dsp:cNvSpPr/>
      </dsp:nvSpPr>
      <dsp:spPr>
        <a:xfrm rot="5400000">
          <a:off x="1452680" y="435176"/>
          <a:ext cx="810945" cy="18178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Количество педагогов, принявших участие с докладом из опыта работы</a:t>
          </a:r>
          <a:endParaRPr lang="ru-RU" sz="1100" b="1" kern="1200" dirty="0"/>
        </a:p>
      </dsp:txBody>
      <dsp:txXfrm rot="-5400000">
        <a:off x="949252" y="978192"/>
        <a:ext cx="1778216" cy="731771"/>
      </dsp:txXfrm>
    </dsp:sp>
    <dsp:sp modelId="{FD67DFA4-E111-4F69-AC02-E382B0C1FDB4}">
      <dsp:nvSpPr>
        <dsp:cNvPr id="0" name=""/>
        <dsp:cNvSpPr/>
      </dsp:nvSpPr>
      <dsp:spPr>
        <a:xfrm>
          <a:off x="9378" y="896132"/>
          <a:ext cx="1022044" cy="853418"/>
        </a:xfrm>
        <a:prstGeom prst="round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23</a:t>
          </a:r>
          <a:endParaRPr lang="ru-RU" sz="1600" kern="1200" dirty="0"/>
        </a:p>
      </dsp:txBody>
      <dsp:txXfrm>
        <a:off x="51038" y="937792"/>
        <a:ext cx="938724" cy="770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B88D9A8-8E0F-4DF9-87C6-56F58A7FC3EF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4C36F30-4061-4507-8E21-A423B0408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628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65" tIns="45732" rIns="91465" bIns="4573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65" tIns="45732" rIns="91465" bIns="4573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88295D-B1C6-46D3-BF90-5F21420B4BD3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5" tIns="45732" rIns="91465" bIns="45732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65" tIns="45732" rIns="91465" bIns="4573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65" tIns="45732" rIns="91465" bIns="4573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65" tIns="45732" rIns="91465" bIns="4573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84E4C2-55E0-4DB4-9FBC-26F608AFC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859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663E6-7A11-484D-92B0-57D69A460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623DE-F9B0-4B20-A377-3B3BA2FB1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5A744-48EA-49D2-829B-5F71F3F80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980C0-B138-42B1-B9A1-455ADF00C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38D01-F1ED-4941-975E-081C0C24D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7245C-43A3-45E1-9001-09D265F73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520C0-EDAF-40D4-A64A-984B84A69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B1ABD-00D3-4B3B-B93B-2FEB9500A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A7211-7C94-42FC-8F6E-624733BEB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B0A04-D162-4DD3-9BDE-B604DE6FC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9EFC-ECE1-4711-960F-13695E334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DCAB4-E654-4A2C-920C-EF390B08B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51D1-69F2-4C9D-981D-5615240BA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17EAB-3702-485A-BEA5-B7BF31E19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31471-2F1E-4A77-823D-1E851A1EB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0F48A-8A94-43D0-B556-AC3E594A9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27208-69D7-4771-9384-2329752D7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0E3D5-AEB2-402E-80E3-BC81F6B3E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BBDFD-F648-4F24-A2B8-CF9F20BE6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CB44A-C67B-4149-8D1C-C9435DCFC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B2C10-9905-46B0-8FBD-D579271FC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CC2E2-BDB3-4D92-BA0F-EF0858BAC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DC81A-98D6-4D3D-99B1-868B01FFD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1B47C-2F13-4595-B199-438793D4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500A4-2BFB-443A-99AA-E975CFAE0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627CB-805F-4C0D-97AD-B07F675E3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38F92-CB35-4CBC-AF69-C170F30BD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218A6-C769-44D9-B7A5-CD400DD17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9CE01-0066-468B-9DFF-3A8E7F6CE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06FB9-6F54-464C-9D37-132695348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3E7EF-C0C1-485C-8465-B48AC6791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C5203-6EFB-44A4-9C0E-913D74AB2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4774B-233F-4FFA-9F2C-92C1B52B2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67849-D456-40ED-9CD5-5CF6DE701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DC49D-385F-4037-A19D-76BE6D5FE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21918-BBFB-4752-8305-683A4C8DE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3325E-2844-47F5-9C2D-9848B06D8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78FAA-FE4A-44A7-B6D2-AE792FC1C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1AD9F-3EA0-457D-8F24-639542433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A421A-42EE-45F1-8B4A-6A90F4433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9B9A7-64A5-49DD-A439-1D7556FD2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DE123-DBFA-4E6A-95F1-6BF0133B8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F1529-5A59-4EE4-8E8F-CE40E1199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2BF2C-883F-49CA-8AFD-FCBE1CC2E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-349250" y="6492875"/>
            <a:ext cx="349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5C261-A5BA-4DA7-8ACA-F282C90BCF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</a:t>
            </a:r>
            <a:r>
              <a:rPr lang="en-US" err="1"/>
              <a:t>Тема</a:t>
            </a:r>
            <a:r>
              <a:rPr lang="en-US"/>
              <a:t> </a:t>
            </a:r>
            <a:r>
              <a:rPr lang="en-US" err="1"/>
              <a:t>презентации</a:t>
            </a:r>
            <a:r>
              <a:rPr lang="en-US"/>
              <a:t> | xx/xx/xx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B9CD8-A0E2-4219-B36E-8F1B366DD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195E4-E024-4B00-883D-1AC535547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2C5C0-A390-4B32-9DA7-2A6FE61E8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FB223-946E-4867-A2AD-E7C35097B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25DD9-36A8-461D-A879-E39A934C1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409DE-BF7D-4718-9D9C-538F0E151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9B550-869B-4492-B302-DED572522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85A0-73FC-4036-AFFC-D190CB705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A8663-B995-4EBD-BE9A-02AD6976D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C9D2-898A-4F6C-94AC-BF2417313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4A0B2-9170-46AC-A943-3B82656FD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FF46C-21C6-49E8-AEEF-B946AA85F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FE12E-8ABC-4C32-9830-5DD968426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26FCB-CD8A-48FB-91DD-D42AD12C3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27B4E-3D28-463C-AA89-B939F4FA7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7DB3F-81EF-4DE5-B11E-C981BD911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F2D30-BCF1-4AEB-A9B2-8098C6F16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A7431-88D1-4E6C-8CA9-A237EE350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C678D-39EC-4B31-86C7-00B835A49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60F96-D03C-408D-B1E1-18922F009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C875E-13D3-42BE-A14F-52FCFF184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-349250" y="6492875"/>
            <a:ext cx="349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95E7B-1C45-4E2A-91FB-C774C53E3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35451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505200"/>
            <a:ext cx="5562600" cy="838200"/>
          </a:xfrm>
        </p:spPr>
        <p:txBody>
          <a:bodyPr>
            <a:normAutofit/>
          </a:bodyPr>
          <a:lstStyle>
            <a:lvl1pPr algn="l">
              <a:defRPr sz="2200" spc="0" baseline="0">
                <a:solidFill>
                  <a:schemeClr val="bg1"/>
                </a:solidFill>
                <a:latin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800599"/>
            <a:ext cx="5562600" cy="685801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90600" y="6028267"/>
            <a:ext cx="2657475" cy="508528"/>
          </a:xfrm>
        </p:spPr>
        <p:txBody>
          <a:bodyPr anchor="b"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676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C8C86-A076-4E96-81F2-9283AE94E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F5C32-FCA0-429C-8F1B-383F61508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F5C32-FCA0-429C-8F1B-383F61508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4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26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51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76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2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89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6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4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3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9B222-C690-4BD4-91C6-B543F22896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6496076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| </a:t>
            </a:r>
            <a:r>
              <a:rPr lang="en-US" err="1"/>
              <a:t>Тема</a:t>
            </a:r>
            <a:r>
              <a:rPr lang="en-US"/>
              <a:t> </a:t>
            </a:r>
            <a:r>
              <a:rPr lang="en-US" err="1"/>
              <a:t>презентации</a:t>
            </a:r>
            <a:r>
              <a:rPr lang="en-US"/>
              <a:t> | xx/xx/xx</a:t>
            </a:r>
          </a:p>
        </p:txBody>
      </p:sp>
    </p:spTree>
    <p:extLst>
      <p:ext uri="{BB962C8B-B14F-4D97-AF65-F5344CB8AC3E}">
        <p14:creationId xmlns:p14="http://schemas.microsoft.com/office/powerpoint/2010/main" val="38149934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F5C32-FCA0-429C-8F1B-383F61508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18774028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3" y="1930398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3" y="1930399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542F3-6FF4-4001-8F14-B308E4A59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369018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509CE-BB33-4DA0-934C-EEA62E988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7AF9B-7155-40AF-BF4E-AF552839F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14375" y="6492875"/>
            <a:ext cx="664368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solidFill>
                <a:schemeClr val="lt1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714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FA7260-8BDF-4153-AB1D-640444A065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1" name="Picture 17" descr="rzd_logo.png"/>
          <p:cNvPicPr>
            <a:picLocks noChangeAspect="1"/>
          </p:cNvPicPr>
          <p:nvPr userDrawn="1"/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3" r:id="rId31"/>
    <p:sldLayoutId id="2147483764" r:id="rId32"/>
    <p:sldLayoutId id="2147483765" r:id="rId33"/>
    <p:sldLayoutId id="2147483766" r:id="rId34"/>
    <p:sldLayoutId id="2147483767" r:id="rId35"/>
    <p:sldLayoutId id="2147483768" r:id="rId36"/>
    <p:sldLayoutId id="2147483769" r:id="rId37"/>
    <p:sldLayoutId id="2147483770" r:id="rId38"/>
    <p:sldLayoutId id="2147483771" r:id="rId39"/>
    <p:sldLayoutId id="2147483772" r:id="rId40"/>
    <p:sldLayoutId id="2147483773" r:id="rId41"/>
    <p:sldLayoutId id="2147483774" r:id="rId42"/>
    <p:sldLayoutId id="2147483775" r:id="rId43"/>
    <p:sldLayoutId id="2147483776" r:id="rId44"/>
    <p:sldLayoutId id="2147483777" r:id="rId45"/>
    <p:sldLayoutId id="2147483778" r:id="rId46"/>
    <p:sldLayoutId id="2147483779" r:id="rId47"/>
    <p:sldLayoutId id="2147483780" r:id="rId48"/>
    <p:sldLayoutId id="2147483781" r:id="rId49"/>
    <p:sldLayoutId id="2147483782" r:id="rId50"/>
    <p:sldLayoutId id="2147483783" r:id="rId51"/>
    <p:sldLayoutId id="2147483784" r:id="rId52"/>
    <p:sldLayoutId id="2147483785" r:id="rId53"/>
    <p:sldLayoutId id="2147483786" r:id="rId54"/>
    <p:sldLayoutId id="2147483787" r:id="rId55"/>
    <p:sldLayoutId id="2147483788" r:id="rId56"/>
    <p:sldLayoutId id="2147483789" r:id="rId57"/>
    <p:sldLayoutId id="2147483790" r:id="rId58"/>
    <p:sldLayoutId id="2147483791" r:id="rId59"/>
    <p:sldLayoutId id="2147483792" r:id="rId60"/>
    <p:sldLayoutId id="2147483793" r:id="rId61"/>
    <p:sldLayoutId id="2147483794" r:id="rId62"/>
    <p:sldLayoutId id="2147483795" r:id="rId63"/>
    <p:sldLayoutId id="2147483796" r:id="rId64"/>
    <p:sldLayoutId id="2147483797" r:id="rId65"/>
    <p:sldLayoutId id="2147483798" r:id="rId66"/>
    <p:sldLayoutId id="2147483799" r:id="rId67"/>
    <p:sldLayoutId id="2147483800" r:id="rId68"/>
    <p:sldLayoutId id="2147483801" r:id="rId69"/>
    <p:sldLayoutId id="2147483817" r:id="rId70"/>
    <p:sldLayoutId id="2147483838" r:id="rId71"/>
    <p:sldLayoutId id="2147483846" r:id="rId72"/>
    <p:sldLayoutId id="2147483849" r:id="rId73"/>
    <p:sldLayoutId id="2147483853" r:id="rId74"/>
    <p:sldLayoutId id="2147483854" r:id="rId75"/>
    <p:sldLayoutId id="2147483855" r:id="rId7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5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7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4" descr="cover_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7" b="9358"/>
          <a:stretch/>
        </p:blipFill>
        <p:spPr bwMode="auto">
          <a:xfrm>
            <a:off x="0" y="2610276"/>
            <a:ext cx="9144000" cy="272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itle 10"/>
          <p:cNvSpPr>
            <a:spLocks noGrp="1"/>
          </p:cNvSpPr>
          <p:nvPr>
            <p:ph type="ctrTitle"/>
          </p:nvPr>
        </p:nvSpPr>
        <p:spPr>
          <a:xfrm>
            <a:off x="849747" y="2751054"/>
            <a:ext cx="5775921" cy="1000132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/>
              <a:t>Давайте знакомиться </a:t>
            </a:r>
            <a:r>
              <a:rPr lang="ru-RU" sz="2400" i="1" dirty="0" smtClean="0"/>
              <a:t>–</a:t>
            </a:r>
            <a:br>
              <a:rPr lang="ru-RU" sz="2400" i="1" dirty="0" smtClean="0"/>
            </a:br>
            <a:r>
              <a:rPr lang="ru-RU" sz="2400" i="1" dirty="0" smtClean="0"/>
              <a:t>это  </a:t>
            </a:r>
            <a:r>
              <a:rPr lang="ru-RU" sz="2400" i="1" dirty="0"/>
              <a:t>наш дружный коллектив</a:t>
            </a:r>
            <a:r>
              <a:rPr lang="en-US" sz="2400" i="1" dirty="0">
                <a:cs typeface="Verdana" charset="0"/>
              </a:rPr>
              <a:t/>
            </a:r>
            <a:br>
              <a:rPr lang="en-US" sz="2400" i="1" dirty="0">
                <a:cs typeface="Verdana" charset="0"/>
              </a:rPr>
            </a:br>
            <a:endParaRPr lang="en-US" sz="2400" b="1" dirty="0" smtClean="0">
              <a:latin typeface="+mn-lt"/>
              <a:cs typeface="Verdana" charset="0"/>
            </a:endParaRPr>
          </a:p>
        </p:txBody>
      </p:sp>
      <p:sp>
        <p:nvSpPr>
          <p:cNvPr id="6" name="Title 10"/>
          <p:cNvSpPr txBox="1">
            <a:spLocks/>
          </p:cNvSpPr>
          <p:nvPr/>
        </p:nvSpPr>
        <p:spPr>
          <a:xfrm>
            <a:off x="283464" y="4922880"/>
            <a:ext cx="8117586" cy="1100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Verdana" charset="0"/>
            </a:endParaRPr>
          </a:p>
        </p:txBody>
      </p:sp>
      <p:pic>
        <p:nvPicPr>
          <p:cNvPr id="335874" name="Picture 2" descr="C:\Users\User\Desktop\эмблема без надписи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8" y="47429"/>
            <a:ext cx="2367217" cy="167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19" y="3751186"/>
            <a:ext cx="5069690" cy="21952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82054" y="70629"/>
            <a:ext cx="65979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Частное общеобразовательное учреждение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«Школа-интернат № 30 среднего общего образования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открытого акционерного общества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Российские железные дороги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(дошкольное образование)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10294" r="8568"/>
          <a:stretch/>
        </p:blipFill>
        <p:spPr>
          <a:xfrm>
            <a:off x="2955144" y="1417859"/>
            <a:ext cx="3502118" cy="308098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7343" y="246888"/>
            <a:ext cx="8458241" cy="1020176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одна дружная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!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DBF5C32-FCA0-429C-8F1B-383F61508A0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7" r="643" b="14402"/>
          <a:stretch/>
        </p:blipFill>
        <p:spPr>
          <a:xfrm>
            <a:off x="6611112" y="1417859"/>
            <a:ext cx="2441447" cy="2743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8" t="447"/>
          <a:stretch/>
        </p:blipFill>
        <p:spPr>
          <a:xfrm>
            <a:off x="5760720" y="4075938"/>
            <a:ext cx="2907792" cy="24169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4" b="13024"/>
          <a:stretch/>
        </p:blipFill>
        <p:spPr>
          <a:xfrm>
            <a:off x="41368" y="1459006"/>
            <a:ext cx="2759927" cy="25049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0"/>
          <a:stretch/>
        </p:blipFill>
        <p:spPr>
          <a:xfrm>
            <a:off x="81175" y="4075938"/>
            <a:ext cx="3343233" cy="23872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68" y="4604702"/>
            <a:ext cx="1840992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1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DBF5C32-FCA0-429C-8F1B-383F61508A0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06325" y="1593165"/>
            <a:ext cx="86287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 </a:t>
            </a:r>
            <a:r>
              <a:rPr lang="ru-RU" sz="4800" dirty="0"/>
              <a:t>Когда все двигаются вперёд совместными усилиями, успех приходит сам </a:t>
            </a:r>
            <a:r>
              <a:rPr lang="ru-RU" sz="4800" dirty="0" smtClean="0"/>
              <a:t>собой</a:t>
            </a:r>
            <a:r>
              <a:rPr lang="ru-RU" sz="4800" b="1" dirty="0" smtClean="0"/>
              <a:t>…</a:t>
            </a:r>
            <a:endParaRPr lang="ru-RU" sz="4800" dirty="0"/>
          </a:p>
        </p:txBody>
      </p:sp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0" y="35036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 чем секрет нашей команды?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38" y="4109309"/>
            <a:ext cx="3564906" cy="2238018"/>
          </a:xfrm>
          <a:prstGeom prst="rect">
            <a:avLst/>
          </a:prstGeom>
        </p:spPr>
      </p:pic>
      <p:sp>
        <p:nvSpPr>
          <p:cNvPr id="14" name="Прямоугольник 12"/>
          <p:cNvSpPr>
            <a:spLocks noChangeArrowheads="1"/>
          </p:cNvSpPr>
          <p:nvPr/>
        </p:nvSpPr>
        <p:spPr bwMode="auto">
          <a:xfrm>
            <a:off x="4769707" y="4757452"/>
            <a:ext cx="437429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  </a:t>
            </a:r>
            <a:r>
              <a:rPr lang="ru-RU" sz="2000" b="1" i="1" dirty="0" smtClean="0"/>
              <a:t>В одиночку можно сделать так мало, но вместе можно сделать так много </a:t>
            </a:r>
          </a:p>
          <a:p>
            <a:r>
              <a:rPr lang="ru-RU" sz="2000" b="1" i="1" dirty="0" smtClean="0"/>
              <a:t>(Хелен Адамс </a:t>
            </a:r>
            <a:r>
              <a:rPr lang="ru-RU" sz="2000" b="1" i="1" dirty="0" err="1" smtClean="0"/>
              <a:t>Келлер</a:t>
            </a:r>
            <a:r>
              <a:rPr lang="ru-RU" sz="2000" b="1" i="1" dirty="0" smtClean="0"/>
              <a:t>)</a:t>
            </a:r>
            <a:endParaRPr lang="ru-RU" sz="2000" b="1" i="1" dirty="0"/>
          </a:p>
          <a:p>
            <a:r>
              <a:rPr lang="en-US" sz="2400" b="1" dirty="0" smtClean="0"/>
              <a:t> 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2"/>
          <p:cNvGrpSpPr/>
          <p:nvPr/>
        </p:nvGrpSpPr>
        <p:grpSpPr>
          <a:xfrm>
            <a:off x="182530" y="1661299"/>
            <a:ext cx="8514440" cy="1981634"/>
            <a:chOff x="148278" y="1152275"/>
            <a:chExt cx="8514440" cy="198163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48278" y="1390878"/>
              <a:ext cx="3561091" cy="1039147"/>
            </a:xfrm>
            <a:prstGeom prst="roundRect">
              <a:avLst>
                <a:gd name="adj" fmla="val 15411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ru-RU" sz="1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ru-RU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ru-RU" sz="16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Педагогический коллектив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ru-RU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ru-RU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endParaRPr lang="ru-RU" sz="1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4655474" y="1152275"/>
              <a:ext cx="3941913" cy="400050"/>
            </a:xfrm>
            <a:prstGeom prst="roundRect">
              <a:avLst>
                <a:gd name="adj" fmla="val 32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ru-RU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r>
                <a:rPr lang="ru-RU" sz="1600" b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Директор</a:t>
              </a:r>
            </a:p>
            <a:p>
              <a:endParaRPr lang="ru-RU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4671098" y="1613262"/>
              <a:ext cx="3926289" cy="447111"/>
            </a:xfrm>
            <a:prstGeom prst="roundRect">
              <a:avLst>
                <a:gd name="adj" fmla="val 2503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ts val="1200"/>
                </a:lnSpc>
                <a:buClr>
                  <a:srgbClr val="C00000"/>
                </a:buClr>
                <a:buSzPct val="110000"/>
              </a:pPr>
              <a:r>
                <a:rPr lang="ru-RU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Заместитель директора по дошкольному образованию</a:t>
              </a:r>
              <a:endParaRPr lang="ru-RU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4674010" y="2686542"/>
              <a:ext cx="3988708" cy="447367"/>
            </a:xfrm>
            <a:prstGeom prst="roundRect">
              <a:avLst>
                <a:gd name="adj" fmla="val 2503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ts val="1200"/>
                </a:lnSpc>
                <a:buClr>
                  <a:srgbClr val="C00000"/>
                </a:buClr>
                <a:buSzPct val="110000"/>
              </a:pPr>
              <a:r>
                <a:rPr lang="ru-RU" sz="12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20 воспитателей</a:t>
              </a:r>
              <a:endParaRPr lang="ru-RU" sz="1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6" name="TextBox 17"/>
          <p:cNvSpPr txBox="1">
            <a:spLocks noChangeArrowheads="1"/>
          </p:cNvSpPr>
          <p:nvPr/>
        </p:nvSpPr>
        <p:spPr bwMode="auto">
          <a:xfrm>
            <a:off x="0" y="191028"/>
            <a:ext cx="9143999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900" b="1" dirty="0">
                <a:solidFill>
                  <a:srgbClr val="C00000"/>
                </a:solidFill>
              </a:rPr>
              <a:t>В нашей команде </a:t>
            </a:r>
            <a:r>
              <a:rPr lang="ru-RU" sz="2900" b="1" dirty="0" smtClean="0">
                <a:solidFill>
                  <a:srgbClr val="C00000"/>
                </a:solidFill>
              </a:rPr>
              <a:t>работают</a:t>
            </a:r>
          </a:p>
          <a:p>
            <a:pPr algn="ctr"/>
            <a:r>
              <a:rPr lang="ru-RU" sz="2900" b="1" dirty="0" smtClean="0">
                <a:solidFill>
                  <a:srgbClr val="C00000"/>
                </a:solidFill>
              </a:rPr>
              <a:t>профессионалы </a:t>
            </a:r>
            <a:r>
              <a:rPr lang="ru-RU" sz="2900" b="1" dirty="0">
                <a:solidFill>
                  <a:srgbClr val="C00000"/>
                </a:solidFill>
              </a:rPr>
              <a:t>своего дела, высококвалифицированные специалисты:</a:t>
            </a:r>
            <a:endParaRPr lang="ru-RU" sz="2900" dirty="0">
              <a:latin typeface="+mj-lt"/>
              <a:cs typeface="Tahoma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17136" y="3743008"/>
            <a:ext cx="3991620" cy="423263"/>
          </a:xfrm>
          <a:prstGeom prst="roundRect">
            <a:avLst>
              <a:gd name="adj" fmla="val 2503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200"/>
              </a:lnSpc>
              <a:buClr>
                <a:srgbClr val="C00000"/>
              </a:buClr>
              <a:buSzPct val="110000"/>
            </a:pP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музыкальных руководителя</a:t>
            </a:r>
            <a:endParaRPr lang="ru-RU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738305" y="4289081"/>
            <a:ext cx="3970450" cy="447367"/>
          </a:xfrm>
          <a:prstGeom prst="roundRect">
            <a:avLst>
              <a:gd name="adj" fmla="val 2503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200"/>
              </a:lnSpc>
              <a:buClr>
                <a:srgbClr val="C00000"/>
              </a:buClr>
              <a:buSzPct val="110000"/>
            </a:pP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учителя-логопеда</a:t>
            </a:r>
            <a:endParaRPr lang="ru-RU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766907" y="4859869"/>
            <a:ext cx="3963018" cy="428838"/>
          </a:xfrm>
          <a:prstGeom prst="roundRect">
            <a:avLst>
              <a:gd name="adj" fmla="val 2503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200"/>
              </a:lnSpc>
              <a:buClr>
                <a:srgbClr val="C00000"/>
              </a:buClr>
              <a:buSzPct val="110000"/>
            </a:pP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педагог-психолог</a:t>
            </a:r>
            <a:endParaRPr lang="ru-RU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792883" y="5413289"/>
            <a:ext cx="3915872" cy="447367"/>
          </a:xfrm>
          <a:prstGeom prst="roundRect">
            <a:avLst>
              <a:gd name="adj" fmla="val 2503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200"/>
              </a:lnSpc>
              <a:buClr>
                <a:srgbClr val="C00000"/>
              </a:buClr>
              <a:buSzPct val="110000"/>
            </a:pP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педагога дополнительного образования</a:t>
            </a:r>
            <a:endParaRPr lang="ru-RU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792883" y="5979067"/>
            <a:ext cx="3918498" cy="447367"/>
          </a:xfrm>
          <a:prstGeom prst="roundRect">
            <a:avLst>
              <a:gd name="adj" fmla="val 2503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200"/>
              </a:lnSpc>
              <a:buClr>
                <a:srgbClr val="C00000"/>
              </a:buClr>
              <a:buSzPct val="110000"/>
            </a:pP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инструктора по физической культуре</a:t>
            </a:r>
            <a:endParaRPr lang="ru-RU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733952" y="2664473"/>
            <a:ext cx="3963018" cy="428838"/>
          </a:xfrm>
          <a:prstGeom prst="roundRect">
            <a:avLst>
              <a:gd name="adj" fmla="val 2503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200"/>
              </a:lnSpc>
              <a:buClr>
                <a:srgbClr val="C00000"/>
              </a:buClr>
              <a:buSzPct val="110000"/>
            </a:pP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старший воспитатель</a:t>
            </a:r>
            <a:endParaRPr lang="ru-RU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6" y="3519435"/>
            <a:ext cx="3175685" cy="211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10723"/>
            <a:ext cx="9143999" cy="646331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Компетентности наших педагогов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B8C8C86-A076-4E96-81F2-9283AE94EA2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2624" y="1466055"/>
            <a:ext cx="8564425" cy="193474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Знают приоритетные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развития образования РФ, законы в сфере образования и прав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Владеют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формами и методами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 и воспитания,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выходящими за рамки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занятий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проектная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деятельность, формы эффективной социализации дошкольников и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Обладают исследовательской компетентностью - готовность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осуществлять поиск необходимой информации, гибко применять ее в условиях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своей группы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2624" y="3486300"/>
            <a:ext cx="8564425" cy="196212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Создают развивающую среду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Обеспечивают охрану жизни и здоровья детей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Осуществляют целостный педагогический процесс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Знают цели, задачи, содержание, принципы, формы, методы и средства  обучения и воспитания дошкольников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Умеют результативно формировать знания, умения и навыки в соответствии с образовательной программой.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2624" y="5533928"/>
            <a:ext cx="8564427" cy="95894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charset="0"/>
              </a:rPr>
              <a:t>Потенциал </a:t>
            </a:r>
            <a:r>
              <a:rPr lang="ru-RU" sz="1600" b="1" dirty="0">
                <a:solidFill>
                  <a:srgbClr val="C00000"/>
                </a:solidFill>
                <a:latin typeface="Arial" charset="0"/>
              </a:rPr>
              <a:t>к </a:t>
            </a:r>
            <a:r>
              <a:rPr lang="ru-RU" sz="1600" b="1" dirty="0" smtClean="0">
                <a:solidFill>
                  <a:srgbClr val="C00000"/>
                </a:solidFill>
                <a:latin typeface="Arial" charset="0"/>
              </a:rPr>
              <a:t>развитию: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 к обучению и развитию, ориентация на результат</a:t>
            </a:r>
          </a:p>
          <a:p>
            <a:pPr algn="ctr"/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DBF5C32-FCA0-429C-8F1B-383F61508A0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2933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sz="3600" b="1" dirty="0">
                <a:solidFill>
                  <a:srgbClr val="C00000"/>
                </a:solidFill>
              </a:rPr>
              <a:t>Образование педагогов</a:t>
            </a:r>
          </a:p>
          <a:p>
            <a:pPr algn="ctr" eaLnBrk="0" hangingPunct="0"/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972923356"/>
              </p:ext>
            </p:extLst>
          </p:nvPr>
        </p:nvGraphicFramePr>
        <p:xfrm>
          <a:off x="308919" y="1529665"/>
          <a:ext cx="8835081" cy="4963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56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DBF5C32-FCA0-429C-8F1B-383F61508A0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2933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rgbClr val="C00000"/>
                </a:solidFill>
              </a:rPr>
              <a:t>Аттестация </a:t>
            </a:r>
            <a:r>
              <a:rPr lang="ru-RU" sz="3600" b="1" dirty="0">
                <a:solidFill>
                  <a:srgbClr val="C00000"/>
                </a:solidFill>
              </a:rPr>
              <a:t>педагогов</a:t>
            </a:r>
          </a:p>
          <a:p>
            <a:pPr algn="ctr" eaLnBrk="0" hangingPunct="0"/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814045495"/>
              </p:ext>
            </p:extLst>
          </p:nvPr>
        </p:nvGraphicFramePr>
        <p:xfrm>
          <a:off x="308919" y="1529665"/>
          <a:ext cx="8835081" cy="4963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372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DBF5C32-FCA0-429C-8F1B-383F61508A0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2" y="-24608"/>
            <a:ext cx="9144001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sz="2900" b="1" dirty="0">
                <a:solidFill>
                  <a:srgbClr val="C00000"/>
                </a:solidFill>
              </a:rPr>
              <a:t>Уровень повышения квалификации педагогов </a:t>
            </a:r>
          </a:p>
          <a:p>
            <a:pPr algn="ctr" eaLnBrk="0" hangingPunct="0"/>
            <a:r>
              <a:rPr lang="ru-RU" sz="2900" b="1" dirty="0">
                <a:solidFill>
                  <a:srgbClr val="C00000"/>
                </a:solidFill>
              </a:rPr>
              <a:t>(прохождение курсов </a:t>
            </a:r>
            <a:r>
              <a:rPr lang="ru-RU" sz="2900" b="1" dirty="0" smtClean="0">
                <a:solidFill>
                  <a:srgbClr val="C00000"/>
                </a:solidFill>
              </a:rPr>
              <a:t>повышения квалификации)</a:t>
            </a:r>
            <a:endParaRPr lang="ru-RU" sz="29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52470002"/>
              </p:ext>
            </p:extLst>
          </p:nvPr>
        </p:nvGraphicFramePr>
        <p:xfrm>
          <a:off x="0" y="1406553"/>
          <a:ext cx="8390239" cy="508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0835716"/>
              </p:ext>
            </p:extLst>
          </p:nvPr>
        </p:nvGraphicFramePr>
        <p:xfrm>
          <a:off x="1" y="1406553"/>
          <a:ext cx="9143998" cy="5086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780597212"/>
              </p:ext>
            </p:extLst>
          </p:nvPr>
        </p:nvGraphicFramePr>
        <p:xfrm>
          <a:off x="308919" y="1529665"/>
          <a:ext cx="8835081" cy="4963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58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26325419"/>
              </p:ext>
            </p:extLst>
          </p:nvPr>
        </p:nvGraphicFramePr>
        <p:xfrm>
          <a:off x="404037" y="5824728"/>
          <a:ext cx="7962063" cy="749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9958" y="4498281"/>
            <a:ext cx="2428892" cy="1117409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Участие в Дорожных методических объединениях</a:t>
            </a:r>
            <a:endParaRPr lang="ru-RU" sz="12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67443243"/>
              </p:ext>
            </p:extLst>
          </p:nvPr>
        </p:nvGraphicFramePr>
        <p:xfrm>
          <a:off x="2973460" y="1402660"/>
          <a:ext cx="2840318" cy="1749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170622" y="4027450"/>
            <a:ext cx="2428892" cy="158824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Участие в формировании сетевого информационного банка данных методических материалов частных образовательных учреждений ОАО «РЖД», под названием КРЕДО. </a:t>
            </a:r>
            <a:endParaRPr lang="ru-RU" sz="1200" b="1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46183658"/>
              </p:ext>
            </p:extLst>
          </p:nvPr>
        </p:nvGraphicFramePr>
        <p:xfrm>
          <a:off x="3074817" y="3495675"/>
          <a:ext cx="2664173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881515" y="3495675"/>
            <a:ext cx="2428892" cy="211944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pPr algn="ctr"/>
            <a:endParaRPr lang="ru-RU" sz="1000" dirty="0" smtClean="0"/>
          </a:p>
          <a:p>
            <a:pPr algn="ctr"/>
            <a:r>
              <a:rPr lang="ru-RU" sz="1200" b="1" dirty="0" smtClean="0"/>
              <a:t>Участие  в конкурсах: </a:t>
            </a:r>
          </a:p>
          <a:p>
            <a:pPr algn="ctr"/>
            <a:r>
              <a:rPr lang="ru-RU" sz="1200" b="1" dirty="0" smtClean="0"/>
              <a:t>Всероссийских</a:t>
            </a:r>
          </a:p>
          <a:p>
            <a:pPr algn="ctr"/>
            <a:r>
              <a:rPr lang="ru-RU" sz="1200" b="1" dirty="0" smtClean="0"/>
              <a:t> Краевых </a:t>
            </a:r>
          </a:p>
          <a:p>
            <a:pPr algn="ctr"/>
            <a:r>
              <a:rPr lang="ru-RU" sz="1200" b="1" dirty="0" smtClean="0"/>
              <a:t> Городских</a:t>
            </a:r>
          </a:p>
          <a:p>
            <a:pPr algn="ctr"/>
            <a:r>
              <a:rPr lang="ru-RU" sz="1200" b="1" dirty="0" smtClean="0"/>
              <a:t> Отраслевых</a:t>
            </a:r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/>
          </a:p>
        </p:txBody>
      </p:sp>
      <p:sp>
        <p:nvSpPr>
          <p:cNvPr id="2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18427"/>
          </a:xfrm>
        </p:spPr>
        <p:txBody>
          <a:bodyPr anchor="ctr">
            <a:noAutofit/>
          </a:bodyPr>
          <a:lstStyle/>
          <a:p>
            <a:pPr eaLnBrk="1" hangingPunct="1"/>
            <a:r>
              <a:rPr lang="ru-RU" sz="2400" b="1" dirty="0" smtClean="0">
                <a:latin typeface="Verdana" charset="0"/>
                <a:cs typeface="Verdana" charset="0"/>
              </a:rPr>
              <a:t>Участие педагогов в методической работе</a:t>
            </a:r>
            <a:br>
              <a:rPr lang="ru-RU" sz="2400" b="1" dirty="0" smtClean="0">
                <a:latin typeface="Verdana" charset="0"/>
                <a:cs typeface="Verdana" charset="0"/>
              </a:rPr>
            </a:br>
            <a:r>
              <a:rPr lang="ru-RU" sz="2400" dirty="0" smtClean="0">
                <a:latin typeface="Verdana" charset="0"/>
                <a:cs typeface="Verdana" charset="0"/>
              </a:rPr>
              <a:t>(2020-2022)</a:t>
            </a:r>
            <a:r>
              <a:rPr lang="ru-RU" sz="2400" b="1" dirty="0" smtClean="0">
                <a:latin typeface="Verdana" charset="0"/>
                <a:cs typeface="Verdana" charset="0"/>
              </a:rPr>
              <a:t> </a:t>
            </a:r>
            <a:endParaRPr lang="en-US" sz="2400" b="1" dirty="0" smtClean="0">
              <a:latin typeface="Verdana" charset="0"/>
              <a:cs typeface="Verdana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483000343"/>
              </p:ext>
            </p:extLst>
          </p:nvPr>
        </p:nvGraphicFramePr>
        <p:xfrm>
          <a:off x="3071769" y="4398063"/>
          <a:ext cx="2664173" cy="847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248940638"/>
              </p:ext>
            </p:extLst>
          </p:nvPr>
        </p:nvGraphicFramePr>
        <p:xfrm>
          <a:off x="6030985" y="1402661"/>
          <a:ext cx="2840318" cy="1749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682101616"/>
              </p:ext>
            </p:extLst>
          </p:nvPr>
        </p:nvGraphicFramePr>
        <p:xfrm>
          <a:off x="58532" y="1412471"/>
          <a:ext cx="2840318" cy="1749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830847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DBF5C32-FCA0-429C-8F1B-383F61508A0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448" y="3612875"/>
            <a:ext cx="2036032" cy="28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95" y="732875"/>
            <a:ext cx="2123672" cy="28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2" y="3612875"/>
            <a:ext cx="2035019" cy="28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3793" y="1558224"/>
            <a:ext cx="2880000" cy="216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72" y="902789"/>
            <a:ext cx="2068481" cy="26710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94" y="3612875"/>
            <a:ext cx="2185101" cy="288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5480" y="4078224"/>
            <a:ext cx="3018314" cy="2414651"/>
          </a:xfrm>
          <a:prstGeom prst="rect">
            <a:avLst/>
          </a:prstGeom>
        </p:spPr>
      </p:pic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0" y="1"/>
            <a:ext cx="9036496" cy="576706"/>
          </a:xfrm>
        </p:spPr>
        <p:txBody>
          <a:bodyPr anchor="ctr">
            <a:noAutofit/>
          </a:bodyPr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Гордимся успехами коллег!</a:t>
            </a:r>
            <a:endParaRPr lang="en-US" sz="2400" b="1" dirty="0" smtClean="0">
              <a:solidFill>
                <a:srgbClr val="FF0000"/>
              </a:solidFill>
              <a:latin typeface="Verdana" charset="0"/>
              <a:cs typeface="Verdana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7168" y="1417320"/>
            <a:ext cx="2418160" cy="2117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">
  <a:themeElements>
    <a:clrScheme name="РЖД">
      <a:dk1>
        <a:srgbClr val="000000"/>
      </a:dk1>
      <a:lt1>
        <a:sysClr val="window" lastClr="FFFFFF"/>
      </a:lt1>
      <a:dk2>
        <a:srgbClr val="7F7F7F"/>
      </a:dk2>
      <a:lt2>
        <a:srgbClr val="D8D8D8"/>
      </a:lt2>
      <a:accent1>
        <a:srgbClr val="CD202C"/>
      </a:accent1>
      <a:accent2>
        <a:srgbClr val="FFFFFF"/>
      </a:accent2>
      <a:accent3>
        <a:srgbClr val="000000"/>
      </a:accent3>
      <a:accent4>
        <a:srgbClr val="CECCA0"/>
      </a:accent4>
      <a:accent5>
        <a:srgbClr val="0066A1"/>
      </a:accent5>
      <a:accent6>
        <a:srgbClr val="A3A86B"/>
      </a:accent6>
      <a:hlink>
        <a:srgbClr val="002060"/>
      </a:hlink>
      <a:folHlink>
        <a:srgbClr val="548DD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14388</TotalTime>
  <Words>329</Words>
  <Application>Microsoft Office PowerPoint</Application>
  <PresentationFormat>Экран (4:3)</PresentationFormat>
  <Paragraphs>85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Презентация</vt:lpstr>
      <vt:lpstr>Давайте знакомиться – это  наш дружный коллектив </vt:lpstr>
      <vt:lpstr>Презентация PowerPoint</vt:lpstr>
      <vt:lpstr>Презентация PowerPoint</vt:lpstr>
      <vt:lpstr>Компетентности наших педагогов</vt:lpstr>
      <vt:lpstr>Презентация PowerPoint</vt:lpstr>
      <vt:lpstr>Презентация PowerPoint</vt:lpstr>
      <vt:lpstr>Презентация PowerPoint</vt:lpstr>
      <vt:lpstr>Участие педагогов в методической работе (2020-2022) </vt:lpstr>
      <vt:lpstr>Гордимся успехами коллег!</vt:lpstr>
      <vt:lpstr>Мы одна дружная команда 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User</cp:lastModifiedBy>
  <cp:revision>372</cp:revision>
  <dcterms:created xsi:type="dcterms:W3CDTF">2010-04-12T15:19:34Z</dcterms:created>
  <dcterms:modified xsi:type="dcterms:W3CDTF">2022-02-24T00:33:16Z</dcterms:modified>
</cp:coreProperties>
</file>