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0" r:id="rId2"/>
    <p:sldId id="276" r:id="rId3"/>
    <p:sldId id="327" r:id="rId4"/>
    <p:sldId id="324" r:id="rId5"/>
    <p:sldId id="325" r:id="rId6"/>
    <p:sldId id="278" r:id="rId7"/>
    <p:sldId id="345" r:id="rId8"/>
    <p:sldId id="328" r:id="rId9"/>
    <p:sldId id="329" r:id="rId10"/>
    <p:sldId id="331" r:id="rId11"/>
    <p:sldId id="338" r:id="rId12"/>
    <p:sldId id="334" r:id="rId13"/>
    <p:sldId id="316" r:id="rId14"/>
    <p:sldId id="335" r:id="rId15"/>
    <p:sldId id="34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C0000"/>
    <a:srgbClr val="FF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9" autoAdjust="0"/>
    <p:restoredTop sz="94660"/>
  </p:normalViewPr>
  <p:slideViewPr>
    <p:cSldViewPr>
      <p:cViewPr varScale="1">
        <p:scale>
          <a:sx n="53" d="100"/>
          <a:sy n="53" d="100"/>
        </p:scale>
        <p:origin x="36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05004-E5E3-4FB3-B388-60EDA1BA1B3E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54550-D0EE-44BE-B712-655D269A2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0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54550-D0EE-44BE-B712-655D269A28C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9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2999" y="-1143000"/>
            <a:ext cx="6858000" cy="9144000"/>
          </a:xfrm>
        </p:spPr>
      </p:pic>
      <p:pic>
        <p:nvPicPr>
          <p:cNvPr id="10" name="Рисунок 9" descr="i.jpg"/>
          <p:cNvPicPr>
            <a:picLocks noChangeAspect="1"/>
          </p:cNvPicPr>
          <p:nvPr/>
        </p:nvPicPr>
        <p:blipFill>
          <a:blip r:embed="rId3" cstate="print"/>
          <a:srcRect l="6931" r="5941"/>
          <a:stretch>
            <a:fillRect/>
          </a:stretch>
        </p:blipFill>
        <p:spPr>
          <a:xfrm>
            <a:off x="0" y="6048375"/>
            <a:ext cx="9144000" cy="809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7753" y="357166"/>
            <a:ext cx="39290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В январе 1986 года распахнул двери детский сад № 44 «Золушка» 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1026" name="Picture 2" descr="C:\Users\User\Desktop\Новая папка\20210125_074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7710" cy="58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pic>
        <p:nvPicPr>
          <p:cNvPr id="9218" name="Picture 2" descr="E:\фото юбилей 35 лет\cwhktKh4QLM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156873" cy="3523600"/>
          </a:xfrm>
          <a:prstGeom prst="rect">
            <a:avLst/>
          </a:prstGeom>
          <a:noFill/>
        </p:spPr>
      </p:pic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4" cstate="print"/>
          <a:srcRect l="30467" r="30015" b="67708"/>
          <a:stretch>
            <a:fillRect/>
          </a:stretch>
        </p:blipFill>
        <p:spPr>
          <a:xfrm>
            <a:off x="6643702" y="214290"/>
            <a:ext cx="2286016" cy="2641217"/>
          </a:xfrm>
          <a:prstGeom prst="rect">
            <a:avLst/>
          </a:prstGeom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5" cstate="print"/>
          <a:srcRect l="16124" t="44476" r="13178" b="29167"/>
          <a:stretch>
            <a:fillRect/>
          </a:stretch>
        </p:blipFill>
        <p:spPr>
          <a:xfrm>
            <a:off x="0" y="3786190"/>
            <a:ext cx="4201242" cy="2214578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6" cstate="print"/>
          <a:srcRect l="64729" t="55599" b="7942"/>
          <a:stretch>
            <a:fillRect/>
          </a:stretch>
        </p:blipFill>
        <p:spPr>
          <a:xfrm rot="5400000">
            <a:off x="214282" y="285728"/>
            <a:ext cx="2714644" cy="2714644"/>
          </a:xfrm>
          <a:prstGeom prst="rect">
            <a:avLst/>
          </a:prstGeom>
        </p:spPr>
      </p:pic>
      <p:pic>
        <p:nvPicPr>
          <p:cNvPr id="9219" name="Picture 3" descr="E:\фото юбилей 35 лет\1946.jpg"/>
          <p:cNvPicPr>
            <a:picLocks noChangeAspect="1" noChangeArrowheads="1"/>
          </p:cNvPicPr>
          <p:nvPr/>
        </p:nvPicPr>
        <p:blipFill>
          <a:blip r:embed="rId7"/>
          <a:srcRect t="45833" b="8333"/>
          <a:stretch>
            <a:fillRect/>
          </a:stretch>
        </p:blipFill>
        <p:spPr bwMode="auto">
          <a:xfrm>
            <a:off x="3071803" y="285728"/>
            <a:ext cx="3357586" cy="2735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2" y="-1143002"/>
            <a:ext cx="6858002" cy="9144001"/>
          </a:xfrm>
          <a:prstGeom prst="rect">
            <a:avLst/>
          </a:prstGeom>
        </p:spPr>
      </p:pic>
      <p:pic>
        <p:nvPicPr>
          <p:cNvPr id="3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343" t="7453" r="3125" b="53096"/>
          <a:stretch>
            <a:fillRect/>
          </a:stretch>
        </p:blipFill>
        <p:spPr>
          <a:xfrm>
            <a:off x="214282" y="714356"/>
            <a:ext cx="8643998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1" y="-1143001"/>
            <a:ext cx="6858002" cy="9144001"/>
          </a:xfrm>
          <a:prstGeom prst="rect">
            <a:avLst/>
          </a:prstGeom>
        </p:spPr>
      </p:pic>
      <p:pic>
        <p:nvPicPr>
          <p:cNvPr id="12290" name="Picture 2" descr="E:\фото юбилей 35 лет\1965.jpg"/>
          <p:cNvPicPr>
            <a:picLocks noChangeAspect="1" noChangeArrowheads="1"/>
          </p:cNvPicPr>
          <p:nvPr/>
        </p:nvPicPr>
        <p:blipFill>
          <a:blip r:embed="rId3"/>
          <a:srcRect l="8398" t="30469" r="4882" b="7812"/>
          <a:stretch>
            <a:fillRect/>
          </a:stretch>
        </p:blipFill>
        <p:spPr bwMode="auto">
          <a:xfrm>
            <a:off x="214282" y="571480"/>
            <a:ext cx="8681146" cy="5711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3001" y="-1142999"/>
            <a:ext cx="6858001" cy="9144000"/>
          </a:xfrm>
          <a:prstGeom prst="rect">
            <a:avLst/>
          </a:prstGeom>
        </p:spPr>
      </p:pic>
      <p:pic>
        <p:nvPicPr>
          <p:cNvPr id="2050" name="Picture 2" descr="C:\Users\User\Desktop\Новая папка\IMG-20210125-WA00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84312"/>
            <a:ext cx="3384376" cy="52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44" y="928670"/>
            <a:ext cx="4357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В июле 2017 года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 вступила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на заведование</a:t>
            </a:r>
          </a:p>
          <a:p>
            <a:pPr algn="ctr"/>
            <a:r>
              <a:rPr lang="ru-RU" sz="3200" b="1" i="1" dirty="0" err="1" smtClean="0">
                <a:solidFill>
                  <a:srgbClr val="FF0000"/>
                </a:solidFill>
              </a:rPr>
              <a:t>Галиуллина</a:t>
            </a:r>
            <a:r>
              <a:rPr lang="ru-RU" sz="3200" b="1" i="1" dirty="0" smtClean="0">
                <a:solidFill>
                  <a:srgbClr val="FF0000"/>
                </a:solidFill>
              </a:rPr>
              <a:t> Ляля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Вильевна,которая</a:t>
            </a:r>
            <a:r>
              <a:rPr lang="ru-RU" sz="3200" b="1" i="1" dirty="0" smtClean="0">
                <a:solidFill>
                  <a:srgbClr val="FF0000"/>
                </a:solidFill>
              </a:rPr>
              <a:t> идёт в ногу со временем, внедряет новые технологии в процесс воспитания и обучения детей.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1" y="-1143001"/>
            <a:ext cx="6858002" cy="9144001"/>
          </a:xfrm>
          <a:prstGeom prst="rect">
            <a:avLst/>
          </a:prstGeom>
        </p:spPr>
      </p:pic>
      <p:pic>
        <p:nvPicPr>
          <p:cNvPr id="4" name="Picture 2" descr="E:\фото юбилей 35 лет\N1S5hO8FqO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597" t="4762" r="9353"/>
          <a:stretch>
            <a:fillRect/>
          </a:stretch>
        </p:blipFill>
        <p:spPr bwMode="auto">
          <a:xfrm>
            <a:off x="214282" y="63149"/>
            <a:ext cx="8715436" cy="56794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6410" y="5742606"/>
            <a:ext cx="8771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  <a:cs typeface="Times New Roman"/>
              </a:rPr>
              <a:t>Наш коллектив 2022 год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2999" y="-1143000"/>
            <a:ext cx="6858000" cy="9144000"/>
          </a:xfrm>
        </p:spPr>
      </p:pic>
      <p:pic>
        <p:nvPicPr>
          <p:cNvPr id="10" name="Рисунок 9" descr="i.jpg"/>
          <p:cNvPicPr>
            <a:picLocks noChangeAspect="1"/>
          </p:cNvPicPr>
          <p:nvPr/>
        </p:nvPicPr>
        <p:blipFill>
          <a:blip r:embed="rId3" cstate="print"/>
          <a:srcRect l="6931" r="5941"/>
          <a:stretch>
            <a:fillRect/>
          </a:stretch>
        </p:blipFill>
        <p:spPr>
          <a:xfrm>
            <a:off x="0" y="6048375"/>
            <a:ext cx="9144000" cy="809625"/>
          </a:xfrm>
          <a:prstGeom prst="rect">
            <a:avLst/>
          </a:prstGeom>
        </p:spPr>
      </p:pic>
      <p:pic>
        <p:nvPicPr>
          <p:cNvPr id="7" name="Picture 3" descr="C:\Users\5\Downloads\5d-DIY.jpg_q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5179246" cy="57150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00694" y="357166"/>
            <a:ext cx="3357586" cy="64325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  <a:latin typeface="Monotype Corsiva" pitchFamily="66" charset="0"/>
              </a:rPr>
              <a:t>В 2021 году</a:t>
            </a:r>
            <a:endParaRPr lang="ru-RU" sz="4800" b="1" i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 algn="ctr"/>
            <a:r>
              <a:rPr lang="ru-RU" sz="4400" b="1" i="1" dirty="0" smtClean="0">
                <a:solidFill>
                  <a:srgbClr val="FFC000"/>
                </a:solidFill>
                <a:latin typeface="Monotype Corsiva" pitchFamily="66" charset="0"/>
              </a:rPr>
              <a:t>Детскому саду </a:t>
            </a:r>
          </a:p>
          <a:p>
            <a:pPr algn="ctr"/>
            <a:r>
              <a:rPr lang="ru-RU" sz="4400" b="1" i="1" dirty="0" smtClean="0">
                <a:solidFill>
                  <a:srgbClr val="FFC000"/>
                </a:solidFill>
                <a:latin typeface="Monotype Corsiva" pitchFamily="66" charset="0"/>
              </a:rPr>
              <a:t>№ 44 «Золушка» </a:t>
            </a:r>
            <a:endParaRPr lang="ru-RU" sz="4400" b="1" i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 algn="ctr"/>
            <a:r>
              <a:rPr lang="ru-RU" sz="4400" b="1" i="1" dirty="0">
                <a:solidFill>
                  <a:srgbClr val="FFC000"/>
                </a:solidFill>
                <a:latin typeface="Monotype Corsiva" pitchFamily="66" charset="0"/>
              </a:rPr>
              <a:t>и</a:t>
            </a:r>
            <a:r>
              <a:rPr lang="ru-RU" sz="4400" b="1" i="1" dirty="0" smtClean="0">
                <a:solidFill>
                  <a:srgbClr val="FFC000"/>
                </a:solidFill>
                <a:latin typeface="Monotype Corsiva" pitchFamily="66" charset="0"/>
              </a:rPr>
              <a:t>сполнилось 35 </a:t>
            </a:r>
            <a:r>
              <a:rPr lang="ru-RU" sz="4400" b="1" i="1" dirty="0" smtClean="0">
                <a:solidFill>
                  <a:srgbClr val="FFC000"/>
                </a:solidFill>
                <a:latin typeface="Monotype Corsiva" pitchFamily="66" charset="0"/>
              </a:rPr>
              <a:t>лет</a:t>
            </a:r>
          </a:p>
          <a:p>
            <a:pPr algn="ctr"/>
            <a:endParaRPr lang="ru-RU" sz="4800" b="1" i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 algn="ctr"/>
            <a:endParaRPr lang="ru-RU" sz="4800" b="1" i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 algn="ctr"/>
            <a:endParaRPr lang="ru-RU" sz="4800" b="1" i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pic>
        <p:nvPicPr>
          <p:cNvPr id="6" name="Содержимое 5" descr="Александрова Нина Николаевн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6350" t="32638" r="68028" b="54735"/>
          <a:stretch>
            <a:fillRect/>
          </a:stretch>
        </p:blipFill>
        <p:spPr>
          <a:xfrm rot="5400000">
            <a:off x="4371080" y="1201028"/>
            <a:ext cx="4188054" cy="47863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85720" y="214291"/>
            <a:ext cx="82868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С января 1986 г. с открытия детского сада № 44 «Золушка» 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была назначена 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заведующая – </a:t>
            </a:r>
          </a:p>
          <a:p>
            <a:r>
              <a:rPr lang="ru-RU" sz="3200" b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Александрова </a:t>
            </a:r>
          </a:p>
          <a:p>
            <a:r>
              <a:rPr lang="ru-RU" sz="3200" b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Нина </a:t>
            </a:r>
          </a:p>
          <a:p>
            <a:r>
              <a:rPr lang="ru-RU" sz="3200" b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Николаевна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, 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которая 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проработала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 течении 12 лет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pic>
        <p:nvPicPr>
          <p:cNvPr id="4" name="Picture 4" descr="E:\фото юбилей 35 лет\291wkBErQac.jpg"/>
          <p:cNvPicPr>
            <a:picLocks noChangeAspect="1" noChangeArrowheads="1"/>
          </p:cNvPicPr>
          <p:nvPr/>
        </p:nvPicPr>
        <p:blipFill>
          <a:blip r:embed="rId3"/>
          <a:srcRect l="3296" r="7693" b="6593"/>
          <a:stretch>
            <a:fillRect/>
          </a:stretch>
        </p:blipFill>
        <p:spPr bwMode="auto">
          <a:xfrm>
            <a:off x="142844" y="980728"/>
            <a:ext cx="8786874" cy="54591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19672" y="377890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1986 год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pic>
        <p:nvPicPr>
          <p:cNvPr id="8" name="Picture 2" descr="E:\фото юбилей 35 лет\VRV0A_klwKM.jpg"/>
          <p:cNvPicPr>
            <a:picLocks noChangeAspect="1" noChangeArrowheads="1"/>
          </p:cNvPicPr>
          <p:nvPr/>
        </p:nvPicPr>
        <p:blipFill>
          <a:blip r:embed="rId3"/>
          <a:srcRect l="10947" t="13544" r="24632" b="4491"/>
          <a:stretch>
            <a:fillRect/>
          </a:stretch>
        </p:blipFill>
        <p:spPr bwMode="auto">
          <a:xfrm>
            <a:off x="285720" y="214290"/>
            <a:ext cx="4391969" cy="3143272"/>
          </a:xfrm>
          <a:prstGeom prst="rect">
            <a:avLst/>
          </a:prstGeom>
          <a:noFill/>
        </p:spPr>
      </p:pic>
      <p:pic>
        <p:nvPicPr>
          <p:cNvPr id="9" name="Picture 3" descr="E:\фото юбилей 35 лет\mCt9dpFctM8.jpg"/>
          <p:cNvPicPr>
            <a:picLocks noChangeAspect="1" noChangeArrowheads="1"/>
          </p:cNvPicPr>
          <p:nvPr/>
        </p:nvPicPr>
        <p:blipFill>
          <a:blip r:embed="rId4"/>
          <a:srcRect l="10309" t="35714" r="9278" b="38572"/>
          <a:stretch>
            <a:fillRect/>
          </a:stretch>
        </p:blipFill>
        <p:spPr bwMode="auto">
          <a:xfrm rot="10800000">
            <a:off x="357157" y="3500438"/>
            <a:ext cx="6810423" cy="1357322"/>
          </a:xfrm>
          <a:prstGeom prst="rect">
            <a:avLst/>
          </a:prstGeom>
          <a:noFill/>
        </p:spPr>
      </p:pic>
      <p:pic>
        <p:nvPicPr>
          <p:cNvPr id="4098" name="Picture 2" descr="E:\фото юбилей 35 лет\qfQ4Ky2Zm3U.jpg"/>
          <p:cNvPicPr>
            <a:picLocks noChangeAspect="1" noChangeArrowheads="1"/>
          </p:cNvPicPr>
          <p:nvPr/>
        </p:nvPicPr>
        <p:blipFill>
          <a:blip r:embed="rId5"/>
          <a:srcRect l="38476" t="13415" r="26367"/>
          <a:stretch>
            <a:fillRect/>
          </a:stretch>
        </p:blipFill>
        <p:spPr bwMode="auto">
          <a:xfrm rot="16200000">
            <a:off x="5286364" y="-285760"/>
            <a:ext cx="3143272" cy="4143372"/>
          </a:xfrm>
          <a:prstGeom prst="rect">
            <a:avLst/>
          </a:prstGeom>
          <a:noFill/>
        </p:spPr>
      </p:pic>
      <p:pic>
        <p:nvPicPr>
          <p:cNvPr id="4099" name="Picture 3" descr="E:\фото юбилей 35 лет\9nb1sY6MH-4.jpg"/>
          <p:cNvPicPr>
            <a:picLocks noChangeAspect="1" noChangeArrowheads="1"/>
          </p:cNvPicPr>
          <p:nvPr/>
        </p:nvPicPr>
        <p:blipFill>
          <a:blip r:embed="rId6"/>
          <a:srcRect l="22656" t="6944" r="30469" b="66667"/>
          <a:stretch>
            <a:fillRect/>
          </a:stretch>
        </p:blipFill>
        <p:spPr bwMode="auto">
          <a:xfrm>
            <a:off x="2857488" y="5072074"/>
            <a:ext cx="5955673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1" y="-1142999"/>
            <a:ext cx="6858002" cy="9144001"/>
          </a:xfrm>
          <a:prstGeom prst="rect">
            <a:avLst/>
          </a:prstGeom>
        </p:spPr>
      </p:pic>
      <p:pic>
        <p:nvPicPr>
          <p:cNvPr id="5122" name="Picture 2" descr="E:\фото юбилей 35 лет\rb-pDAZndSQ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021902" cy="3186100"/>
          </a:xfrm>
          <a:prstGeom prst="rect">
            <a:avLst/>
          </a:prstGeom>
          <a:noFill/>
        </p:spPr>
      </p:pic>
      <p:pic>
        <p:nvPicPr>
          <p:cNvPr id="5123" name="Picture 3" descr="E:\фото юбилей 35 лет\CLmKIWKpjV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552386"/>
            <a:ext cx="3714776" cy="3156110"/>
          </a:xfrm>
          <a:prstGeom prst="rect">
            <a:avLst/>
          </a:prstGeom>
          <a:noFill/>
        </p:spPr>
      </p:pic>
      <p:pic>
        <p:nvPicPr>
          <p:cNvPr id="5125" name="Picture 5" descr="E:\фото юбилей 35 лет\q3qAraLjB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005488" y="1076404"/>
            <a:ext cx="4643469" cy="2919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2998"/>
            <a:ext cx="6858001" cy="9144000"/>
          </a:xfrm>
          <a:prstGeom prst="rect">
            <a:avLst/>
          </a:prstGeom>
        </p:spPr>
      </p:pic>
      <p:pic>
        <p:nvPicPr>
          <p:cNvPr id="4" name="Содержимое 3" descr="1065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7692"/>
          <a:stretch>
            <a:fillRect/>
          </a:stretch>
        </p:blipFill>
        <p:spPr>
          <a:xfrm>
            <a:off x="642910" y="642918"/>
            <a:ext cx="3786214" cy="5468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57753" y="571480"/>
            <a:ext cx="4071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1 июня 1995 года – была назначена заведующая </a:t>
            </a:r>
            <a:r>
              <a:rPr lang="ru-RU" sz="2400" b="1" u="sng" dirty="0" err="1" smtClean="0">
                <a:solidFill>
                  <a:srgbClr val="C00000"/>
                </a:solidFill>
                <a:latin typeface="Bookman Old Style" pitchFamily="18" charset="0"/>
              </a:rPr>
              <a:t>Батаева</a:t>
            </a:r>
            <a:r>
              <a:rPr lang="ru-RU" sz="2400" b="1" u="sng" dirty="0" smtClean="0">
                <a:solidFill>
                  <a:srgbClr val="C00000"/>
                </a:solidFill>
                <a:latin typeface="Bookman Old Style" pitchFamily="18" charset="0"/>
              </a:rPr>
              <a:t> Роза </a:t>
            </a:r>
            <a:r>
              <a:rPr lang="ru-RU" sz="2400" b="1" u="sng" dirty="0" err="1" smtClean="0">
                <a:solidFill>
                  <a:srgbClr val="C00000"/>
                </a:solidFill>
                <a:latin typeface="Bookman Old Style" pitchFamily="18" charset="0"/>
              </a:rPr>
              <a:t>Сулеймановна</a:t>
            </a:r>
            <a:r>
              <a:rPr lang="ru-RU" sz="2400" b="1" u="sng" dirty="0" smtClean="0">
                <a:solidFill>
                  <a:srgbClr val="C00000"/>
                </a:solidFill>
                <a:latin typeface="Bookman Old Style" pitchFamily="18" charset="0"/>
              </a:rPr>
              <a:t>.</a:t>
            </a:r>
          </a:p>
          <a:p>
            <a:endParaRPr lang="ru-RU" sz="2400" b="1" u="sng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Она энергично принялась за создание имиджа детского сада как самого теплого, уютного, светлого и ей это удалось!</a:t>
            </a:r>
          </a:p>
          <a:p>
            <a:endParaRPr lang="ru-RU" sz="24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Которая проработала в течении 22 лет.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2998"/>
            <a:ext cx="6858001" cy="9144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844" y="112488"/>
            <a:ext cx="9327688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3" cstate="print"/>
          <a:srcRect l="1562" t="6078" b="57586"/>
          <a:stretch>
            <a:fillRect/>
          </a:stretch>
        </p:blipFill>
        <p:spPr>
          <a:xfrm>
            <a:off x="250000" y="1052736"/>
            <a:ext cx="8643998" cy="5605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483768" y="26064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1995 год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pic>
        <p:nvPicPr>
          <p:cNvPr id="3" name="Содержимое 3" descr="2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2171" r="10044" b="69064"/>
          <a:stretch>
            <a:fillRect/>
          </a:stretch>
        </p:blipFill>
        <p:spPr>
          <a:xfrm>
            <a:off x="214282" y="357166"/>
            <a:ext cx="4214842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Содержимое 3" descr="3.jpeg"/>
          <p:cNvPicPr>
            <a:picLocks noChangeAspect="1"/>
          </p:cNvPicPr>
          <p:nvPr/>
        </p:nvPicPr>
        <p:blipFill>
          <a:blip r:embed="rId4" cstate="print"/>
          <a:srcRect l="25814" r="6026" b="66739"/>
          <a:stretch>
            <a:fillRect/>
          </a:stretch>
        </p:blipFill>
        <p:spPr>
          <a:xfrm>
            <a:off x="4429124" y="3500438"/>
            <a:ext cx="4518904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E:\фото юбилей 35 лет\2001.jpg"/>
          <p:cNvPicPr>
            <a:picLocks noChangeAspect="1" noChangeArrowheads="1"/>
          </p:cNvPicPr>
          <p:nvPr/>
        </p:nvPicPr>
        <p:blipFill>
          <a:blip r:embed="rId5" cstate="print"/>
          <a:srcRect l="2895" r="10252" b="6977"/>
          <a:stretch>
            <a:fillRect/>
          </a:stretch>
        </p:blipFill>
        <p:spPr bwMode="auto">
          <a:xfrm>
            <a:off x="4643438" y="357166"/>
            <a:ext cx="4286280" cy="2857520"/>
          </a:xfrm>
          <a:prstGeom prst="rect">
            <a:avLst/>
          </a:prstGeom>
          <a:noFill/>
        </p:spPr>
      </p:pic>
      <p:pic>
        <p:nvPicPr>
          <p:cNvPr id="8195" name="Picture 3" descr="E:\фото юбилей 35 лет\PL2XptB8BYA.jpg"/>
          <p:cNvPicPr>
            <a:picLocks noChangeAspect="1" noChangeArrowheads="1"/>
          </p:cNvPicPr>
          <p:nvPr/>
        </p:nvPicPr>
        <p:blipFill>
          <a:blip r:embed="rId6"/>
          <a:srcRect t="11864" r="5774" b="49153"/>
          <a:stretch>
            <a:fillRect/>
          </a:stretch>
        </p:blipFill>
        <p:spPr bwMode="auto">
          <a:xfrm>
            <a:off x="428596" y="3714752"/>
            <a:ext cx="3792426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130</Words>
  <Application>Microsoft Office PowerPoint</Application>
  <PresentationFormat>Экран (4:3)</PresentationFormat>
  <Paragraphs>28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Bookman Old Style</vt:lpstr>
      <vt:lpstr>Calibri</vt:lpstr>
      <vt:lpstr>Century Schoolbook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qwerty</dc:creator>
  <cp:lastModifiedBy>Admin</cp:lastModifiedBy>
  <cp:revision>108</cp:revision>
  <dcterms:modified xsi:type="dcterms:W3CDTF">2022-03-12T10:26:55Z</dcterms:modified>
</cp:coreProperties>
</file>