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2" r:id="rId4"/>
    <p:sldId id="263" r:id="rId5"/>
    <p:sldId id="257" r:id="rId6"/>
    <p:sldId id="260" r:id="rId7"/>
    <p:sldId id="258" r:id="rId8"/>
    <p:sldId id="266" r:id="rId9"/>
    <p:sldId id="265" r:id="rId10"/>
    <p:sldId id="261" r:id="rId11"/>
    <p:sldId id="267" r:id="rId12"/>
    <p:sldId id="268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67" d="100"/>
          <a:sy n="67" d="100"/>
        </p:scale>
        <p:origin x="75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C4EF5-75A7-4AC9-A764-73F1FC347F68}" type="datetimeFigureOut">
              <a:rPr lang="ru-RU" smtClean="0"/>
              <a:t>11.03.2022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0F95C-C5EE-40C2-BCB4-75C497E555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4108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C4EF5-75A7-4AC9-A764-73F1FC347F68}" type="datetimeFigureOut">
              <a:rPr lang="ru-RU" smtClean="0"/>
              <a:t>11.03.2022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0F95C-C5EE-40C2-BCB4-75C497E555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981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C4EF5-75A7-4AC9-A764-73F1FC347F68}" type="datetimeFigureOut">
              <a:rPr lang="ru-RU" smtClean="0"/>
              <a:t>11.03.2022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0F95C-C5EE-40C2-BCB4-75C497E555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3941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C4EF5-75A7-4AC9-A764-73F1FC347F68}" type="datetimeFigureOut">
              <a:rPr lang="ru-RU" smtClean="0"/>
              <a:t>11.03.2022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0F95C-C5EE-40C2-BCB4-75C497E555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3046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C4EF5-75A7-4AC9-A764-73F1FC347F68}" type="datetimeFigureOut">
              <a:rPr lang="ru-RU" smtClean="0"/>
              <a:t>11.03.2022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0F95C-C5EE-40C2-BCB4-75C497E555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3850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C4EF5-75A7-4AC9-A764-73F1FC347F68}" type="datetimeFigureOut">
              <a:rPr lang="ru-RU" smtClean="0"/>
              <a:t>11.03.2022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0F95C-C5EE-40C2-BCB4-75C497E555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6406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C4EF5-75A7-4AC9-A764-73F1FC347F68}" type="datetimeFigureOut">
              <a:rPr lang="ru-RU" smtClean="0"/>
              <a:t>11.03.2022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0F95C-C5EE-40C2-BCB4-75C497E555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9501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C4EF5-75A7-4AC9-A764-73F1FC347F68}" type="datetimeFigureOut">
              <a:rPr lang="ru-RU" smtClean="0"/>
              <a:t>11.03.2022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0F95C-C5EE-40C2-BCB4-75C497E555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6900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C4EF5-75A7-4AC9-A764-73F1FC347F68}" type="datetimeFigureOut">
              <a:rPr lang="ru-RU" smtClean="0"/>
              <a:t>11.03.2022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0F95C-C5EE-40C2-BCB4-75C497E555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62763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C4EF5-75A7-4AC9-A764-73F1FC347F68}" type="datetimeFigureOut">
              <a:rPr lang="ru-RU" smtClean="0"/>
              <a:t>11.03.2022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0F95C-C5EE-40C2-BCB4-75C497E555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1412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C4EF5-75A7-4AC9-A764-73F1FC347F68}" type="datetimeFigureOut">
              <a:rPr lang="ru-RU" smtClean="0"/>
              <a:t>11.03.2022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0F95C-C5EE-40C2-BCB4-75C497E555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5546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C4EF5-75A7-4AC9-A764-73F1FC347F68}" type="datetimeFigureOut">
              <a:rPr lang="ru-RU" smtClean="0"/>
              <a:t>11.03.2022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30F95C-C5EE-40C2-BCB4-75C497E555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655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10" Type="http://schemas.openxmlformats.org/officeDocument/2006/relationships/image" Target="../media/image64.jpeg"/><Relationship Id="rId4" Type="http://schemas.openxmlformats.org/officeDocument/2006/relationships/image" Target="../media/image58.jpeg"/><Relationship Id="rId9" Type="http://schemas.openxmlformats.org/officeDocument/2006/relationships/image" Target="../media/image6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5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13" Type="http://schemas.openxmlformats.org/officeDocument/2006/relationships/image" Target="../media/image30.jpg"/><Relationship Id="rId3" Type="http://schemas.openxmlformats.org/officeDocument/2006/relationships/image" Target="../media/image20.jpeg"/><Relationship Id="rId7" Type="http://schemas.openxmlformats.org/officeDocument/2006/relationships/image" Target="../media/image24.jpg"/><Relationship Id="rId12" Type="http://schemas.openxmlformats.org/officeDocument/2006/relationships/image" Target="../media/image29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11" Type="http://schemas.openxmlformats.org/officeDocument/2006/relationships/image" Target="../media/image28.jpeg"/><Relationship Id="rId5" Type="http://schemas.openxmlformats.org/officeDocument/2006/relationships/image" Target="../media/image22.jpeg"/><Relationship Id="rId10" Type="http://schemas.openxmlformats.org/officeDocument/2006/relationships/image" Target="../media/image27.jpg"/><Relationship Id="rId4" Type="http://schemas.openxmlformats.org/officeDocument/2006/relationships/image" Target="../media/image21.jpeg"/><Relationship Id="rId9" Type="http://schemas.openxmlformats.org/officeDocument/2006/relationships/image" Target="../media/image26.jpg"/><Relationship Id="rId14" Type="http://schemas.openxmlformats.org/officeDocument/2006/relationships/image" Target="../media/image3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image" Target="../media/image37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g"/><Relationship Id="rId5" Type="http://schemas.openxmlformats.org/officeDocument/2006/relationships/image" Target="../media/image47.jpeg"/><Relationship Id="rId4" Type="http://schemas.openxmlformats.org/officeDocument/2006/relationships/image" Target="../media/image4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7" Type="http://schemas.openxmlformats.org/officeDocument/2006/relationships/image" Target="../media/image55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23455" y="349562"/>
            <a:ext cx="8707255" cy="8293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4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Прекрасное пробуждает доброе!</a:t>
            </a:r>
            <a:endParaRPr lang="ru-RU" sz="4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20" y="1721662"/>
            <a:ext cx="2952832" cy="393710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908" y="1721662"/>
            <a:ext cx="4638650" cy="3478988"/>
          </a:xfrm>
          <a:prstGeom prst="round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14" y="1721661"/>
            <a:ext cx="2882667" cy="39371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20" y="1721661"/>
            <a:ext cx="2952832" cy="3937109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908" y="1721661"/>
            <a:ext cx="4638650" cy="3478988"/>
          </a:xfrm>
          <a:prstGeom prst="roundRect">
            <a:avLst/>
          </a:prstGeom>
          <a:ln w="76200">
            <a:solidFill>
              <a:srgbClr val="00206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14" y="1721660"/>
            <a:ext cx="2882667" cy="3937109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729132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4" t="13672" r="195" b="12265"/>
          <a:stretch/>
        </p:blipFill>
        <p:spPr>
          <a:xfrm>
            <a:off x="3062913" y="191815"/>
            <a:ext cx="2769367" cy="24923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81"/>
          <a:stretch/>
        </p:blipFill>
        <p:spPr>
          <a:xfrm>
            <a:off x="7052191" y="3166800"/>
            <a:ext cx="2417595" cy="32607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564" y="3166800"/>
            <a:ext cx="2445590" cy="326078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21" y="191815"/>
            <a:ext cx="2114743" cy="281965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5583" y="191815"/>
            <a:ext cx="2114743" cy="2819658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5582" y="3637544"/>
            <a:ext cx="1933139" cy="257751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21" y="3637544"/>
            <a:ext cx="1846463" cy="246195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60"/>
          <a:stretch/>
        </p:blipFill>
        <p:spPr>
          <a:xfrm>
            <a:off x="6356867" y="191815"/>
            <a:ext cx="2654548" cy="249237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465" y="3023301"/>
            <a:ext cx="1636415" cy="354778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4" t="13672" r="195" b="12265"/>
          <a:stretch/>
        </p:blipFill>
        <p:spPr>
          <a:xfrm>
            <a:off x="3062914" y="191815"/>
            <a:ext cx="2769367" cy="2492370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81"/>
          <a:stretch/>
        </p:blipFill>
        <p:spPr>
          <a:xfrm>
            <a:off x="7052192" y="3166800"/>
            <a:ext cx="2417595" cy="3260787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565" y="3166800"/>
            <a:ext cx="2445590" cy="3260787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22" y="191815"/>
            <a:ext cx="2114743" cy="2819658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5583" y="3637544"/>
            <a:ext cx="1933139" cy="2577519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22" y="3637544"/>
            <a:ext cx="1846463" cy="2461950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60"/>
          <a:stretch/>
        </p:blipFill>
        <p:spPr>
          <a:xfrm>
            <a:off x="6356868" y="191815"/>
            <a:ext cx="2654548" cy="2492370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466" y="3023301"/>
            <a:ext cx="1636415" cy="3547783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444898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213" y="242887"/>
            <a:ext cx="3264675" cy="3264675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949" y="231148"/>
            <a:ext cx="3375414" cy="3276414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" t="13126" r="11852" b="11875"/>
          <a:stretch/>
        </p:blipFill>
        <p:spPr>
          <a:xfrm>
            <a:off x="9354457" y="3695957"/>
            <a:ext cx="2531584" cy="2893239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27" b="29613"/>
          <a:stretch/>
        </p:blipFill>
        <p:spPr>
          <a:xfrm>
            <a:off x="291470" y="3647983"/>
            <a:ext cx="2898499" cy="2925838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93"/>
          <a:stretch/>
        </p:blipFill>
        <p:spPr>
          <a:xfrm>
            <a:off x="3539988" y="3695957"/>
            <a:ext cx="5464450" cy="2929420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560757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3" t="2102" r="12202" b="3768"/>
          <a:stretch/>
        </p:blipFill>
        <p:spPr>
          <a:xfrm>
            <a:off x="1728787" y="385762"/>
            <a:ext cx="8643937" cy="6085764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41033618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999" y="3671887"/>
            <a:ext cx="3805239" cy="2881610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2" r="175"/>
          <a:stretch/>
        </p:blipFill>
        <p:spPr>
          <a:xfrm>
            <a:off x="438151" y="166986"/>
            <a:ext cx="3805238" cy="2971800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17"/>
          <a:stretch/>
        </p:blipFill>
        <p:spPr>
          <a:xfrm>
            <a:off x="8000999" y="166986"/>
            <a:ext cx="3805239" cy="2995911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" y="3671887"/>
            <a:ext cx="3805239" cy="2881609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430" y="350938"/>
            <a:ext cx="3463527" cy="2811959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4" r="7343" b="20643"/>
          <a:stretch/>
        </p:blipFill>
        <p:spPr>
          <a:xfrm>
            <a:off x="4390429" y="3671886"/>
            <a:ext cx="3464899" cy="2881609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314955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313" y="392904"/>
            <a:ext cx="4105275" cy="3078957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725" y="485276"/>
            <a:ext cx="3086100" cy="2314575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" t="21250" r="7812"/>
          <a:stretch/>
        </p:blipFill>
        <p:spPr>
          <a:xfrm>
            <a:off x="4493420" y="3896062"/>
            <a:ext cx="3336131" cy="2676188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6" t="14375" r="25729" b="35833"/>
          <a:stretch/>
        </p:blipFill>
        <p:spPr>
          <a:xfrm>
            <a:off x="640189" y="485275"/>
            <a:ext cx="3060276" cy="2314575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2" t="7739" r="20759" b="19643"/>
          <a:stretch/>
        </p:blipFill>
        <p:spPr>
          <a:xfrm>
            <a:off x="640188" y="3471861"/>
            <a:ext cx="3060277" cy="2800351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3" t="10354" r="19318" b="18939"/>
          <a:stretch/>
        </p:blipFill>
        <p:spPr>
          <a:xfrm>
            <a:off x="8467724" y="3471861"/>
            <a:ext cx="3069771" cy="2800351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384379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067" y="3643312"/>
            <a:ext cx="4441809" cy="3214688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47" y="3536157"/>
            <a:ext cx="4441809" cy="3214688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859" y="214312"/>
            <a:ext cx="4441809" cy="3178969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270597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43" y="4801554"/>
            <a:ext cx="2595120" cy="1946340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9" r="13817" b="5934"/>
          <a:stretch/>
        </p:blipFill>
        <p:spPr>
          <a:xfrm>
            <a:off x="3159249" y="465299"/>
            <a:ext cx="2154650" cy="2346330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118" y="4801554"/>
            <a:ext cx="2588249" cy="1941187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9301" y="4801554"/>
            <a:ext cx="2527961" cy="1974366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9301" y="2999229"/>
            <a:ext cx="2527961" cy="1667793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659" y="465299"/>
            <a:ext cx="1825071" cy="2346329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356" y="465299"/>
            <a:ext cx="1897476" cy="2346329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118" y="2999229"/>
            <a:ext cx="2588249" cy="1614724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192" y="4816768"/>
            <a:ext cx="2502297" cy="1910760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192" y="2999229"/>
            <a:ext cx="2502297" cy="1614724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88"/>
          <a:stretch/>
        </p:blipFill>
        <p:spPr>
          <a:xfrm>
            <a:off x="780443" y="2991622"/>
            <a:ext cx="2595120" cy="1614724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86"/>
          <a:stretch/>
        </p:blipFill>
        <p:spPr>
          <a:xfrm>
            <a:off x="9643587" y="465299"/>
            <a:ext cx="1923676" cy="2331115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76" y="450084"/>
            <a:ext cx="2177070" cy="2346330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978298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03" y="171450"/>
            <a:ext cx="4332765" cy="3249574"/>
          </a:xfrm>
          <a:prstGeom prst="round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750" y="171450"/>
            <a:ext cx="4332765" cy="3249574"/>
          </a:xfrm>
          <a:prstGeom prst="round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969" y="500478"/>
            <a:ext cx="2437180" cy="3249574"/>
          </a:xfrm>
          <a:prstGeom prst="round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03" y="3836191"/>
            <a:ext cx="3790951" cy="2843214"/>
          </a:xfrm>
          <a:prstGeom prst="round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762" y="3893340"/>
            <a:ext cx="3714753" cy="2786065"/>
          </a:xfrm>
          <a:prstGeom prst="round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208" y="4079079"/>
            <a:ext cx="3267079" cy="2450309"/>
          </a:xfrm>
          <a:prstGeom prst="roundRect">
            <a:avLst/>
          </a:prstGeom>
          <a:ln w="381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868219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338" y="168731"/>
            <a:ext cx="3522621" cy="3360282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12" y="235764"/>
            <a:ext cx="3212325" cy="3150374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84"/>
          <a:stretch/>
        </p:blipFill>
        <p:spPr>
          <a:xfrm>
            <a:off x="4146407" y="235764"/>
            <a:ext cx="3768868" cy="3421836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5" t="6187" r="32883" b="18055"/>
          <a:stretch/>
        </p:blipFill>
        <p:spPr>
          <a:xfrm>
            <a:off x="8260633" y="3995275"/>
            <a:ext cx="3677326" cy="2677855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7" t="5177" r="27699" b="8207"/>
          <a:stretch/>
        </p:blipFill>
        <p:spPr>
          <a:xfrm>
            <a:off x="4372765" y="3995275"/>
            <a:ext cx="3316151" cy="2573393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" t="3915" r="28622" b="13762"/>
          <a:stretch/>
        </p:blipFill>
        <p:spPr>
          <a:xfrm>
            <a:off x="288112" y="3995275"/>
            <a:ext cx="3512936" cy="2573393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953576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95"/>
          <a:stretch/>
        </p:blipFill>
        <p:spPr>
          <a:xfrm>
            <a:off x="8073930" y="3987052"/>
            <a:ext cx="3870419" cy="2670724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8" t="21250" r="4167" b="6667"/>
          <a:stretch/>
        </p:blipFill>
        <p:spPr>
          <a:xfrm>
            <a:off x="197024" y="4000500"/>
            <a:ext cx="3549824" cy="2657276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94" y="266186"/>
            <a:ext cx="2677533" cy="3570044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353" y="266186"/>
            <a:ext cx="2677533" cy="3570044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2" t="-1" r="6362" b="-4474"/>
          <a:stretch/>
        </p:blipFill>
        <p:spPr>
          <a:xfrm>
            <a:off x="3632549" y="266186"/>
            <a:ext cx="4554189" cy="3427219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4" t="758" r="27699" b="15151"/>
          <a:stretch/>
        </p:blipFill>
        <p:spPr>
          <a:xfrm>
            <a:off x="4087433" y="3987052"/>
            <a:ext cx="3644419" cy="2593145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761217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25" b="9792"/>
          <a:stretch/>
        </p:blipFill>
        <p:spPr>
          <a:xfrm>
            <a:off x="4421070" y="328273"/>
            <a:ext cx="2759274" cy="2264905"/>
          </a:xfrm>
          <a:prstGeom prst="round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229" y="3041830"/>
            <a:ext cx="4414837" cy="3311129"/>
          </a:xfrm>
          <a:prstGeom prst="round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03" t="14139" r="1032" b="8401"/>
          <a:stretch/>
        </p:blipFill>
        <p:spPr>
          <a:xfrm>
            <a:off x="614363" y="3557248"/>
            <a:ext cx="2925001" cy="2795711"/>
          </a:xfrm>
          <a:prstGeom prst="round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8"/>
          <a:stretch/>
        </p:blipFill>
        <p:spPr>
          <a:xfrm>
            <a:off x="8281559" y="3557248"/>
            <a:ext cx="2953610" cy="2982714"/>
          </a:xfrm>
          <a:prstGeom prst="round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99"/>
          <a:stretch/>
        </p:blipFill>
        <p:spPr>
          <a:xfrm>
            <a:off x="1676983" y="328273"/>
            <a:ext cx="2009158" cy="2899537"/>
          </a:xfrm>
          <a:prstGeom prst="round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70" t="738"/>
          <a:stretch/>
        </p:blipFill>
        <p:spPr>
          <a:xfrm>
            <a:off x="8373965" y="338990"/>
            <a:ext cx="1843088" cy="2888820"/>
          </a:xfrm>
          <a:prstGeom prst="roundRect">
            <a:avLst/>
          </a:prstGeom>
          <a:ln w="381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382715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4</Words>
  <Application>Microsoft Office PowerPoint</Application>
  <PresentationFormat>Широкоэкранный</PresentationFormat>
  <Paragraphs>1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Дюймовочка</dc:creator>
  <cp:lastModifiedBy>Дюймовочка</cp:lastModifiedBy>
  <cp:revision>23</cp:revision>
  <dcterms:created xsi:type="dcterms:W3CDTF">2021-05-26T06:21:08Z</dcterms:created>
  <dcterms:modified xsi:type="dcterms:W3CDTF">2022-03-11T09:40:34Z</dcterms:modified>
</cp:coreProperties>
</file>