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81" r:id="rId4"/>
    <p:sldId id="284" r:id="rId5"/>
    <p:sldId id="259" r:id="rId6"/>
    <p:sldId id="279" r:id="rId7"/>
    <p:sldId id="275" r:id="rId8"/>
    <p:sldId id="277" r:id="rId9"/>
    <p:sldId id="283" r:id="rId10"/>
    <p:sldId id="258" r:id="rId11"/>
    <p:sldId id="269" r:id="rId12"/>
    <p:sldId id="264" r:id="rId13"/>
    <p:sldId id="262" r:id="rId14"/>
    <p:sldId id="270" r:id="rId15"/>
    <p:sldId id="272" r:id="rId16"/>
    <p:sldId id="278" r:id="rId17"/>
    <p:sldId id="263" r:id="rId18"/>
    <p:sldId id="260" r:id="rId19"/>
    <p:sldId id="267" r:id="rId20"/>
    <p:sldId id="274" r:id="rId21"/>
    <p:sldId id="268" r:id="rId22"/>
    <p:sldId id="266" r:id="rId23"/>
    <p:sldId id="271" r:id="rId24"/>
    <p:sldId id="280" r:id="rId25"/>
    <p:sldId id="285" r:id="rId26"/>
    <p:sldId id="273" r:id="rId27"/>
    <p:sldId id="261" r:id="rId28"/>
    <p:sldId id="276" r:id="rId29"/>
    <p:sldId id="265" r:id="rId30"/>
    <p:sldId id="286" r:id="rId31"/>
    <p:sldId id="282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85" autoAdjust="0"/>
  </p:normalViewPr>
  <p:slideViewPr>
    <p:cSldViewPr>
      <p:cViewPr varScale="1">
        <p:scale>
          <a:sx n="68" d="100"/>
          <a:sy n="68" d="100"/>
        </p:scale>
        <p:origin x="-144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4285695 w 2706"/>
                <a:gd name="T1" fmla="*/ 0 h 640"/>
                <a:gd name="T2" fmla="*/ 4285695 w 2706"/>
                <a:gd name="T3" fmla="*/ 0 h 640"/>
                <a:gd name="T4" fmla="*/ 4104744 w 2706"/>
                <a:gd name="T5" fmla="*/ 28579 h 640"/>
                <a:gd name="T6" fmla="*/ 3920617 w 2706"/>
                <a:gd name="T7" fmla="*/ 60334 h 640"/>
                <a:gd name="T8" fmla="*/ 3733317 w 2706"/>
                <a:gd name="T9" fmla="*/ 95264 h 640"/>
                <a:gd name="T10" fmla="*/ 3539667 w 2706"/>
                <a:gd name="T11" fmla="*/ 130194 h 640"/>
                <a:gd name="T12" fmla="*/ 3342842 w 2706"/>
                <a:gd name="T13" fmla="*/ 171476 h 640"/>
                <a:gd name="T14" fmla="*/ 3139669 w 2706"/>
                <a:gd name="T15" fmla="*/ 212757 h 640"/>
                <a:gd name="T16" fmla="*/ 2933320 w 2706"/>
                <a:gd name="T17" fmla="*/ 260389 h 640"/>
                <a:gd name="T18" fmla="*/ 2720623 w 2706"/>
                <a:gd name="T19" fmla="*/ 308021 h 640"/>
                <a:gd name="T20" fmla="*/ 2720623 w 2706"/>
                <a:gd name="T21" fmla="*/ 308021 h 640"/>
                <a:gd name="T22" fmla="*/ 2336498 w 2706"/>
                <a:gd name="T23" fmla="*/ 400110 h 640"/>
                <a:gd name="T24" fmla="*/ 1961896 w 2706"/>
                <a:gd name="T25" fmla="*/ 482672 h 640"/>
                <a:gd name="T26" fmla="*/ 1603167 w 2706"/>
                <a:gd name="T27" fmla="*/ 558884 h 640"/>
                <a:gd name="T28" fmla="*/ 1257137 w 2706"/>
                <a:gd name="T29" fmla="*/ 631920 h 640"/>
                <a:gd name="T30" fmla="*/ 926980 w 2706"/>
                <a:gd name="T31" fmla="*/ 695429 h 640"/>
                <a:gd name="T32" fmla="*/ 606347 w 2706"/>
                <a:gd name="T33" fmla="*/ 752588 h 640"/>
                <a:gd name="T34" fmla="*/ 298411 w 2706"/>
                <a:gd name="T35" fmla="*/ 806571 h 640"/>
                <a:gd name="T36" fmla="*/ 0 w 2706"/>
                <a:gd name="T37" fmla="*/ 854203 h 640"/>
                <a:gd name="T38" fmla="*/ 0 w 2706"/>
                <a:gd name="T39" fmla="*/ 854203 h 640"/>
                <a:gd name="T40" fmla="*/ 206348 w 2706"/>
                <a:gd name="T41" fmla="*/ 882782 h 640"/>
                <a:gd name="T42" fmla="*/ 403173 w 2706"/>
                <a:gd name="T43" fmla="*/ 908186 h 640"/>
                <a:gd name="T44" fmla="*/ 593648 w 2706"/>
                <a:gd name="T45" fmla="*/ 930414 h 640"/>
                <a:gd name="T46" fmla="*/ 780949 w 2706"/>
                <a:gd name="T47" fmla="*/ 949467 h 640"/>
                <a:gd name="T48" fmla="*/ 961900 w 2706"/>
                <a:gd name="T49" fmla="*/ 968520 h 640"/>
                <a:gd name="T50" fmla="*/ 1136503 w 2706"/>
                <a:gd name="T51" fmla="*/ 981222 h 640"/>
                <a:gd name="T52" fmla="*/ 1304756 w 2706"/>
                <a:gd name="T53" fmla="*/ 993924 h 640"/>
                <a:gd name="T54" fmla="*/ 1469835 w 2706"/>
                <a:gd name="T55" fmla="*/ 1003450 h 640"/>
                <a:gd name="T56" fmla="*/ 1631739 w 2706"/>
                <a:gd name="T57" fmla="*/ 1009801 h 640"/>
                <a:gd name="T58" fmla="*/ 1787294 w 2706"/>
                <a:gd name="T59" fmla="*/ 1012977 h 640"/>
                <a:gd name="T60" fmla="*/ 1936499 w 2706"/>
                <a:gd name="T61" fmla="*/ 1016152 h 640"/>
                <a:gd name="T62" fmla="*/ 2082530 w 2706"/>
                <a:gd name="T63" fmla="*/ 1016152 h 640"/>
                <a:gd name="T64" fmla="*/ 2225387 w 2706"/>
                <a:gd name="T65" fmla="*/ 1012977 h 640"/>
                <a:gd name="T66" fmla="*/ 2365069 w 2706"/>
                <a:gd name="T67" fmla="*/ 1009801 h 640"/>
                <a:gd name="T68" fmla="*/ 2498402 w 2706"/>
                <a:gd name="T69" fmla="*/ 1003450 h 640"/>
                <a:gd name="T70" fmla="*/ 2628560 w 2706"/>
                <a:gd name="T71" fmla="*/ 993924 h 640"/>
                <a:gd name="T72" fmla="*/ 2752369 w 2706"/>
                <a:gd name="T73" fmla="*/ 984397 h 640"/>
                <a:gd name="T74" fmla="*/ 2876178 w 2706"/>
                <a:gd name="T75" fmla="*/ 971695 h 640"/>
                <a:gd name="T76" fmla="*/ 2993637 w 2706"/>
                <a:gd name="T77" fmla="*/ 955818 h 640"/>
                <a:gd name="T78" fmla="*/ 3111097 w 2706"/>
                <a:gd name="T79" fmla="*/ 939941 h 640"/>
                <a:gd name="T80" fmla="*/ 3222208 w 2706"/>
                <a:gd name="T81" fmla="*/ 920888 h 640"/>
                <a:gd name="T82" fmla="*/ 3333319 w 2706"/>
                <a:gd name="T83" fmla="*/ 901835 h 640"/>
                <a:gd name="T84" fmla="*/ 3438080 w 2706"/>
                <a:gd name="T85" fmla="*/ 879607 h 640"/>
                <a:gd name="T86" fmla="*/ 3542841 w 2706"/>
                <a:gd name="T87" fmla="*/ 857378 h 640"/>
                <a:gd name="T88" fmla="*/ 3644428 w 2706"/>
                <a:gd name="T89" fmla="*/ 831974 h 640"/>
                <a:gd name="T90" fmla="*/ 3742841 w 2706"/>
                <a:gd name="T91" fmla="*/ 806571 h 640"/>
                <a:gd name="T92" fmla="*/ 3838078 w 2706"/>
                <a:gd name="T93" fmla="*/ 777991 h 640"/>
                <a:gd name="T94" fmla="*/ 3933316 w 2706"/>
                <a:gd name="T95" fmla="*/ 749412 h 640"/>
                <a:gd name="T96" fmla="*/ 4114267 w 2706"/>
                <a:gd name="T97" fmla="*/ 685903 h 640"/>
                <a:gd name="T98" fmla="*/ 4288870 w 2706"/>
                <a:gd name="T99" fmla="*/ 619218 h 640"/>
                <a:gd name="T100" fmla="*/ 4288870 w 2706"/>
                <a:gd name="T101" fmla="*/ 619218 h 640"/>
                <a:gd name="T102" fmla="*/ 4295219 w 2706"/>
                <a:gd name="T103" fmla="*/ 616042 h 640"/>
                <a:gd name="T104" fmla="*/ 4295219 w 2706"/>
                <a:gd name="T105" fmla="*/ 616042 h 640"/>
                <a:gd name="T106" fmla="*/ 4295219 w 2706"/>
                <a:gd name="T107" fmla="*/ 0 h 640"/>
                <a:gd name="T108" fmla="*/ 4295219 w 2706"/>
                <a:gd name="T109" fmla="*/ 0 h 640"/>
                <a:gd name="T110" fmla="*/ 4285695 w 2706"/>
                <a:gd name="T111" fmla="*/ 0 h 640"/>
                <a:gd name="T112" fmla="*/ 4285695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8280254 w 5216"/>
                <a:gd name="T1" fmla="*/ 1131992 h 762"/>
                <a:gd name="T2" fmla="*/ 7911960 w 5216"/>
                <a:gd name="T3" fmla="*/ 1087600 h 762"/>
                <a:gd name="T4" fmla="*/ 7108700 w 5216"/>
                <a:gd name="T5" fmla="*/ 967108 h 762"/>
                <a:gd name="T6" fmla="*/ 6213365 w 5216"/>
                <a:gd name="T7" fmla="*/ 805395 h 762"/>
                <a:gd name="T8" fmla="*/ 5216433 w 5216"/>
                <a:gd name="T9" fmla="*/ 592948 h 762"/>
                <a:gd name="T10" fmla="*/ 4676693 w 5216"/>
                <a:gd name="T11" fmla="*/ 469285 h 762"/>
                <a:gd name="T12" fmla="*/ 4257600 w 5216"/>
                <a:gd name="T13" fmla="*/ 374160 h 762"/>
                <a:gd name="T14" fmla="*/ 3857557 w 5216"/>
                <a:gd name="T15" fmla="*/ 291718 h 762"/>
                <a:gd name="T16" fmla="*/ 3476564 w 5216"/>
                <a:gd name="T17" fmla="*/ 221959 h 762"/>
                <a:gd name="T18" fmla="*/ 3111445 w 5216"/>
                <a:gd name="T19" fmla="*/ 161713 h 762"/>
                <a:gd name="T20" fmla="*/ 2762201 w 5216"/>
                <a:gd name="T21" fmla="*/ 114150 h 762"/>
                <a:gd name="T22" fmla="*/ 2117688 w 5216"/>
                <a:gd name="T23" fmla="*/ 44392 h 762"/>
                <a:gd name="T24" fmla="*/ 1539848 w 5216"/>
                <a:gd name="T25" fmla="*/ 6342 h 762"/>
                <a:gd name="T26" fmla="*/ 1022332 w 5216"/>
                <a:gd name="T27" fmla="*/ 0 h 762"/>
                <a:gd name="T28" fmla="*/ 568315 w 5216"/>
                <a:gd name="T29" fmla="*/ 15854 h 762"/>
                <a:gd name="T30" fmla="*/ 174622 w 5216"/>
                <a:gd name="T31" fmla="*/ 50734 h 762"/>
                <a:gd name="T32" fmla="*/ 0 w 5216"/>
                <a:gd name="T33" fmla="*/ 76100 h 762"/>
                <a:gd name="T34" fmla="*/ 498466 w 5216"/>
                <a:gd name="T35" fmla="*/ 136346 h 762"/>
                <a:gd name="T36" fmla="*/ 1035032 w 5216"/>
                <a:gd name="T37" fmla="*/ 221959 h 762"/>
                <a:gd name="T38" fmla="*/ 1609697 w 5216"/>
                <a:gd name="T39" fmla="*/ 332939 h 762"/>
                <a:gd name="T40" fmla="*/ 2225636 w 5216"/>
                <a:gd name="T41" fmla="*/ 469285 h 762"/>
                <a:gd name="T42" fmla="*/ 2787601 w 5216"/>
                <a:gd name="T43" fmla="*/ 599290 h 762"/>
                <a:gd name="T44" fmla="*/ 3822633 w 5216"/>
                <a:gd name="T45" fmla="*/ 818078 h 762"/>
                <a:gd name="T46" fmla="*/ 4298874 w 5216"/>
                <a:gd name="T47" fmla="*/ 906862 h 762"/>
                <a:gd name="T48" fmla="*/ 4749716 w 5216"/>
                <a:gd name="T49" fmla="*/ 982962 h 762"/>
                <a:gd name="T50" fmla="*/ 5175159 w 5216"/>
                <a:gd name="T51" fmla="*/ 1049550 h 762"/>
                <a:gd name="T52" fmla="*/ 5575202 w 5216"/>
                <a:gd name="T53" fmla="*/ 1100283 h 762"/>
                <a:gd name="T54" fmla="*/ 5953020 w 5216"/>
                <a:gd name="T55" fmla="*/ 1144675 h 762"/>
                <a:gd name="T56" fmla="*/ 6308614 w 5216"/>
                <a:gd name="T57" fmla="*/ 1173213 h 762"/>
                <a:gd name="T58" fmla="*/ 6641983 w 5216"/>
                <a:gd name="T59" fmla="*/ 1195409 h 762"/>
                <a:gd name="T60" fmla="*/ 6959477 w 5216"/>
                <a:gd name="T61" fmla="*/ 1208092 h 762"/>
                <a:gd name="T62" fmla="*/ 7254747 w 5216"/>
                <a:gd name="T63" fmla="*/ 1208092 h 762"/>
                <a:gd name="T64" fmla="*/ 7534142 w 5216"/>
                <a:gd name="T65" fmla="*/ 1201750 h 762"/>
                <a:gd name="T66" fmla="*/ 7797663 w 5216"/>
                <a:gd name="T67" fmla="*/ 1185896 h 762"/>
                <a:gd name="T68" fmla="*/ 8045308 w 5216"/>
                <a:gd name="T69" fmla="*/ 1160529 h 762"/>
                <a:gd name="T70" fmla="*/ 8280254 w 5216"/>
                <a:gd name="T71" fmla="*/ 1131992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111149 h 694"/>
                <a:gd name="T2" fmla="*/ 0 w 5144"/>
                <a:gd name="T3" fmla="*/ 111149 h 694"/>
                <a:gd name="T4" fmla="*/ 28568 w 5144"/>
                <a:gd name="T5" fmla="*/ 104797 h 694"/>
                <a:gd name="T6" fmla="*/ 114274 w 5144"/>
                <a:gd name="T7" fmla="*/ 88919 h 694"/>
                <a:gd name="T8" fmla="*/ 260290 w 5144"/>
                <a:gd name="T9" fmla="*/ 66689 h 694"/>
                <a:gd name="T10" fmla="*/ 355519 w 5144"/>
                <a:gd name="T11" fmla="*/ 53987 h 694"/>
                <a:gd name="T12" fmla="*/ 466618 w 5144"/>
                <a:gd name="T13" fmla="*/ 41284 h 694"/>
                <a:gd name="T14" fmla="*/ 590415 w 5144"/>
                <a:gd name="T15" fmla="*/ 31757 h 694"/>
                <a:gd name="T16" fmla="*/ 733257 w 5144"/>
                <a:gd name="T17" fmla="*/ 22230 h 694"/>
                <a:gd name="T18" fmla="*/ 888797 w 5144"/>
                <a:gd name="T19" fmla="*/ 12703 h 694"/>
                <a:gd name="T20" fmla="*/ 1063382 w 5144"/>
                <a:gd name="T21" fmla="*/ 6351 h 694"/>
                <a:gd name="T22" fmla="*/ 1253838 w 5144"/>
                <a:gd name="T23" fmla="*/ 3176 h 694"/>
                <a:gd name="T24" fmla="*/ 1460166 w 5144"/>
                <a:gd name="T25" fmla="*/ 0 h 694"/>
                <a:gd name="T26" fmla="*/ 1682365 w 5144"/>
                <a:gd name="T27" fmla="*/ 3176 h 694"/>
                <a:gd name="T28" fmla="*/ 1920435 w 5144"/>
                <a:gd name="T29" fmla="*/ 9527 h 694"/>
                <a:gd name="T30" fmla="*/ 2177552 w 5144"/>
                <a:gd name="T31" fmla="*/ 22230 h 694"/>
                <a:gd name="T32" fmla="*/ 2450539 w 5144"/>
                <a:gd name="T33" fmla="*/ 38108 h 694"/>
                <a:gd name="T34" fmla="*/ 2739398 w 5144"/>
                <a:gd name="T35" fmla="*/ 63514 h 694"/>
                <a:gd name="T36" fmla="*/ 3047302 w 5144"/>
                <a:gd name="T37" fmla="*/ 92095 h 694"/>
                <a:gd name="T38" fmla="*/ 3374253 w 5144"/>
                <a:gd name="T39" fmla="*/ 127027 h 694"/>
                <a:gd name="T40" fmla="*/ 3717074 w 5144"/>
                <a:gd name="T41" fmla="*/ 168311 h 694"/>
                <a:gd name="T42" fmla="*/ 4078941 w 5144"/>
                <a:gd name="T43" fmla="*/ 219122 h 694"/>
                <a:gd name="T44" fmla="*/ 4456680 w 5144"/>
                <a:gd name="T45" fmla="*/ 276284 h 694"/>
                <a:gd name="T46" fmla="*/ 4853464 w 5144"/>
                <a:gd name="T47" fmla="*/ 342973 h 694"/>
                <a:gd name="T48" fmla="*/ 5269294 w 5144"/>
                <a:gd name="T49" fmla="*/ 422365 h 694"/>
                <a:gd name="T50" fmla="*/ 5704169 w 5144"/>
                <a:gd name="T51" fmla="*/ 508108 h 694"/>
                <a:gd name="T52" fmla="*/ 6158090 w 5144"/>
                <a:gd name="T53" fmla="*/ 603379 h 694"/>
                <a:gd name="T54" fmla="*/ 6631057 w 5144"/>
                <a:gd name="T55" fmla="*/ 711352 h 694"/>
                <a:gd name="T56" fmla="*/ 7123069 w 5144"/>
                <a:gd name="T57" fmla="*/ 828852 h 694"/>
                <a:gd name="T58" fmla="*/ 7634127 w 5144"/>
                <a:gd name="T59" fmla="*/ 959055 h 694"/>
                <a:gd name="T60" fmla="*/ 8164231 w 5144"/>
                <a:gd name="T61" fmla="*/ 1101960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925827 h 584"/>
                <a:gd name="T2" fmla="*/ 0 w 3112"/>
                <a:gd name="T3" fmla="*/ 925827 h 584"/>
                <a:gd name="T4" fmla="*/ 142845 w 3112"/>
                <a:gd name="T5" fmla="*/ 887779 h 584"/>
                <a:gd name="T6" fmla="*/ 533288 w 3112"/>
                <a:gd name="T7" fmla="*/ 789489 h 584"/>
                <a:gd name="T8" fmla="*/ 803107 w 3112"/>
                <a:gd name="T9" fmla="*/ 722906 h 584"/>
                <a:gd name="T10" fmla="*/ 1114192 w 3112"/>
                <a:gd name="T11" fmla="*/ 649981 h 584"/>
                <a:gd name="T12" fmla="*/ 1460194 w 3112"/>
                <a:gd name="T13" fmla="*/ 570715 h 584"/>
                <a:gd name="T14" fmla="*/ 1831591 w 3112"/>
                <a:gd name="T15" fmla="*/ 485108 h 584"/>
                <a:gd name="T16" fmla="*/ 2225209 w 3112"/>
                <a:gd name="T17" fmla="*/ 402671 h 584"/>
                <a:gd name="T18" fmla="*/ 2628349 w 3112"/>
                <a:gd name="T19" fmla="*/ 320235 h 584"/>
                <a:gd name="T20" fmla="*/ 3041013 w 3112"/>
                <a:gd name="T21" fmla="*/ 244139 h 584"/>
                <a:gd name="T22" fmla="*/ 3450502 w 3112"/>
                <a:gd name="T23" fmla="*/ 171215 h 584"/>
                <a:gd name="T24" fmla="*/ 3653659 w 3112"/>
                <a:gd name="T25" fmla="*/ 139508 h 584"/>
                <a:gd name="T26" fmla="*/ 3850468 w 3112"/>
                <a:gd name="T27" fmla="*/ 107802 h 584"/>
                <a:gd name="T28" fmla="*/ 4047277 w 3112"/>
                <a:gd name="T29" fmla="*/ 82437 h 584"/>
                <a:gd name="T30" fmla="*/ 4237737 w 3112"/>
                <a:gd name="T31" fmla="*/ 57072 h 584"/>
                <a:gd name="T32" fmla="*/ 4425023 w 3112"/>
                <a:gd name="T33" fmla="*/ 38048 h 584"/>
                <a:gd name="T34" fmla="*/ 4602786 w 3112"/>
                <a:gd name="T35" fmla="*/ 22194 h 584"/>
                <a:gd name="T36" fmla="*/ 4774200 w 3112"/>
                <a:gd name="T37" fmla="*/ 9512 h 584"/>
                <a:gd name="T38" fmla="*/ 4939265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13004800 w 8196"/>
                <a:gd name="T1" fmla="*/ 812800 h 1192"/>
                <a:gd name="T2" fmla="*/ 12763500 w 8196"/>
                <a:gd name="T3" fmla="*/ 904875 h 1192"/>
                <a:gd name="T4" fmla="*/ 12506325 w 8196"/>
                <a:gd name="T5" fmla="*/ 984250 h 1192"/>
                <a:gd name="T6" fmla="*/ 12233275 w 8196"/>
                <a:gd name="T7" fmla="*/ 1057275 h 1192"/>
                <a:gd name="T8" fmla="*/ 11941175 w 8196"/>
                <a:gd name="T9" fmla="*/ 1114425 h 1192"/>
                <a:gd name="T10" fmla="*/ 11623675 w 8196"/>
                <a:gd name="T11" fmla="*/ 1158875 h 1192"/>
                <a:gd name="T12" fmla="*/ 11280775 w 8196"/>
                <a:gd name="T13" fmla="*/ 1190625 h 1192"/>
                <a:gd name="T14" fmla="*/ 10909300 w 8196"/>
                <a:gd name="T15" fmla="*/ 1209675 h 1192"/>
                <a:gd name="T16" fmla="*/ 10506075 w 8196"/>
                <a:gd name="T17" fmla="*/ 1206500 h 1192"/>
                <a:gd name="T18" fmla="*/ 10067925 w 8196"/>
                <a:gd name="T19" fmla="*/ 1190625 h 1192"/>
                <a:gd name="T20" fmla="*/ 9591675 w 8196"/>
                <a:gd name="T21" fmla="*/ 1152525 h 1192"/>
                <a:gd name="T22" fmla="*/ 9074150 w 8196"/>
                <a:gd name="T23" fmla="*/ 1095375 h 1192"/>
                <a:gd name="T24" fmla="*/ 8515350 w 8196"/>
                <a:gd name="T25" fmla="*/ 1019175 h 1192"/>
                <a:gd name="T26" fmla="*/ 7908925 w 8196"/>
                <a:gd name="T27" fmla="*/ 917575 h 1192"/>
                <a:gd name="T28" fmla="*/ 7251700 w 8196"/>
                <a:gd name="T29" fmla="*/ 793750 h 1192"/>
                <a:gd name="T30" fmla="*/ 6543675 w 8196"/>
                <a:gd name="T31" fmla="*/ 644525 h 1192"/>
                <a:gd name="T32" fmla="*/ 5778500 w 8196"/>
                <a:gd name="T33" fmla="*/ 469900 h 1192"/>
                <a:gd name="T34" fmla="*/ 5391150 w 8196"/>
                <a:gd name="T35" fmla="*/ 381000 h 1192"/>
                <a:gd name="T36" fmla="*/ 4657725 w 8196"/>
                <a:gd name="T37" fmla="*/ 234950 h 1192"/>
                <a:gd name="T38" fmla="*/ 3987800 w 8196"/>
                <a:gd name="T39" fmla="*/ 130175 h 1192"/>
                <a:gd name="T40" fmla="*/ 3375025 w 8196"/>
                <a:gd name="T41" fmla="*/ 57150 h 1192"/>
                <a:gd name="T42" fmla="*/ 2819400 w 8196"/>
                <a:gd name="T43" fmla="*/ 15875 h 1192"/>
                <a:gd name="T44" fmla="*/ 2320925 w 8196"/>
                <a:gd name="T45" fmla="*/ 0 h 1192"/>
                <a:gd name="T46" fmla="*/ 1876425 w 8196"/>
                <a:gd name="T47" fmla="*/ 6350 h 1192"/>
                <a:gd name="T48" fmla="*/ 1482725 w 8196"/>
                <a:gd name="T49" fmla="*/ 31750 h 1192"/>
                <a:gd name="T50" fmla="*/ 1136650 w 8196"/>
                <a:gd name="T51" fmla="*/ 69850 h 1192"/>
                <a:gd name="T52" fmla="*/ 841375 w 8196"/>
                <a:gd name="T53" fmla="*/ 117475 h 1192"/>
                <a:gd name="T54" fmla="*/ 593725 w 8196"/>
                <a:gd name="T55" fmla="*/ 171450 h 1192"/>
                <a:gd name="T56" fmla="*/ 393700 w 8196"/>
                <a:gd name="T57" fmla="*/ 228600 h 1192"/>
                <a:gd name="T58" fmla="*/ 234950 w 8196"/>
                <a:gd name="T59" fmla="*/ 279400 h 1192"/>
                <a:gd name="T60" fmla="*/ 76200 w 8196"/>
                <a:gd name="T61" fmla="*/ 342900 h 1192"/>
                <a:gd name="T62" fmla="*/ 0 w 8196"/>
                <a:gd name="T63" fmla="*/ 381000 h 1192"/>
                <a:gd name="T64" fmla="*/ 13004800 w 8196"/>
                <a:gd name="T65" fmla="*/ 1892300 h 1192"/>
                <a:gd name="T66" fmla="*/ 13011150 w 8196"/>
                <a:gd name="T67" fmla="*/ 1882775 h 1192"/>
                <a:gd name="T68" fmla="*/ 13011150 w 8196"/>
                <a:gd name="T69" fmla="*/ 809625 h 1192"/>
                <a:gd name="T70" fmla="*/ 13004800 w 8196"/>
                <a:gd name="T71" fmla="*/ 8128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B78F9-EE5A-4841-BE4B-D9EA7CDE0A62}" type="datetimeFigureOut">
              <a:rPr lang="ru-RU"/>
              <a:pPr>
                <a:defRPr/>
              </a:pPr>
              <a:t>11.10.2022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535D4-64AE-4A00-AE12-30EC4861D6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159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EA306-8818-442C-BF20-696E0F75C9D7}" type="datetimeFigureOut">
              <a:rPr lang="ru-RU"/>
              <a:pPr>
                <a:defRPr/>
              </a:pPr>
              <a:t>11.10.2022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A01B5-7D7C-4C3A-AD40-6A0DB37791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331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4285695 w 2706"/>
                <a:gd name="T1" fmla="*/ 0 h 640"/>
                <a:gd name="T2" fmla="*/ 4285695 w 2706"/>
                <a:gd name="T3" fmla="*/ 0 h 640"/>
                <a:gd name="T4" fmla="*/ 4104744 w 2706"/>
                <a:gd name="T5" fmla="*/ 28545 h 640"/>
                <a:gd name="T6" fmla="*/ 3920617 w 2706"/>
                <a:gd name="T7" fmla="*/ 60262 h 640"/>
                <a:gd name="T8" fmla="*/ 3733317 w 2706"/>
                <a:gd name="T9" fmla="*/ 95151 h 640"/>
                <a:gd name="T10" fmla="*/ 3539667 w 2706"/>
                <a:gd name="T11" fmla="*/ 130039 h 640"/>
                <a:gd name="T12" fmla="*/ 3342842 w 2706"/>
                <a:gd name="T13" fmla="*/ 171271 h 640"/>
                <a:gd name="T14" fmla="*/ 3139669 w 2706"/>
                <a:gd name="T15" fmla="*/ 212503 h 640"/>
                <a:gd name="T16" fmla="*/ 2933320 w 2706"/>
                <a:gd name="T17" fmla="*/ 260078 h 640"/>
                <a:gd name="T18" fmla="*/ 2720623 w 2706"/>
                <a:gd name="T19" fmla="*/ 307654 h 640"/>
                <a:gd name="T20" fmla="*/ 2720623 w 2706"/>
                <a:gd name="T21" fmla="*/ 307654 h 640"/>
                <a:gd name="T22" fmla="*/ 2336498 w 2706"/>
                <a:gd name="T23" fmla="*/ 399633 h 640"/>
                <a:gd name="T24" fmla="*/ 1961896 w 2706"/>
                <a:gd name="T25" fmla="*/ 482097 h 640"/>
                <a:gd name="T26" fmla="*/ 1603167 w 2706"/>
                <a:gd name="T27" fmla="*/ 558217 h 640"/>
                <a:gd name="T28" fmla="*/ 1257137 w 2706"/>
                <a:gd name="T29" fmla="*/ 631166 h 640"/>
                <a:gd name="T30" fmla="*/ 926980 w 2706"/>
                <a:gd name="T31" fmla="*/ 694600 h 640"/>
                <a:gd name="T32" fmla="*/ 606347 w 2706"/>
                <a:gd name="T33" fmla="*/ 751690 h 640"/>
                <a:gd name="T34" fmla="*/ 298411 w 2706"/>
                <a:gd name="T35" fmla="*/ 805609 h 640"/>
                <a:gd name="T36" fmla="*/ 0 w 2706"/>
                <a:gd name="T37" fmla="*/ 853184 h 640"/>
                <a:gd name="T38" fmla="*/ 0 w 2706"/>
                <a:gd name="T39" fmla="*/ 853184 h 640"/>
                <a:gd name="T40" fmla="*/ 206348 w 2706"/>
                <a:gd name="T41" fmla="*/ 881729 h 640"/>
                <a:gd name="T42" fmla="*/ 403173 w 2706"/>
                <a:gd name="T43" fmla="*/ 907103 h 640"/>
                <a:gd name="T44" fmla="*/ 593648 w 2706"/>
                <a:gd name="T45" fmla="*/ 929304 h 640"/>
                <a:gd name="T46" fmla="*/ 780949 w 2706"/>
                <a:gd name="T47" fmla="*/ 948335 h 640"/>
                <a:gd name="T48" fmla="*/ 961900 w 2706"/>
                <a:gd name="T49" fmla="*/ 967365 h 640"/>
                <a:gd name="T50" fmla="*/ 1136503 w 2706"/>
                <a:gd name="T51" fmla="*/ 980051 h 640"/>
                <a:gd name="T52" fmla="*/ 1304756 w 2706"/>
                <a:gd name="T53" fmla="*/ 992738 h 640"/>
                <a:gd name="T54" fmla="*/ 1469835 w 2706"/>
                <a:gd name="T55" fmla="*/ 1002253 h 640"/>
                <a:gd name="T56" fmla="*/ 1631739 w 2706"/>
                <a:gd name="T57" fmla="*/ 1008597 h 640"/>
                <a:gd name="T58" fmla="*/ 1787294 w 2706"/>
                <a:gd name="T59" fmla="*/ 1011768 h 640"/>
                <a:gd name="T60" fmla="*/ 1936499 w 2706"/>
                <a:gd name="T61" fmla="*/ 1014940 h 640"/>
                <a:gd name="T62" fmla="*/ 2082530 w 2706"/>
                <a:gd name="T63" fmla="*/ 1014940 h 640"/>
                <a:gd name="T64" fmla="*/ 2225387 w 2706"/>
                <a:gd name="T65" fmla="*/ 1011768 h 640"/>
                <a:gd name="T66" fmla="*/ 2365069 w 2706"/>
                <a:gd name="T67" fmla="*/ 1008597 h 640"/>
                <a:gd name="T68" fmla="*/ 2498402 w 2706"/>
                <a:gd name="T69" fmla="*/ 1002253 h 640"/>
                <a:gd name="T70" fmla="*/ 2628560 w 2706"/>
                <a:gd name="T71" fmla="*/ 992738 h 640"/>
                <a:gd name="T72" fmla="*/ 2752369 w 2706"/>
                <a:gd name="T73" fmla="*/ 983223 h 640"/>
                <a:gd name="T74" fmla="*/ 2876178 w 2706"/>
                <a:gd name="T75" fmla="*/ 970536 h 640"/>
                <a:gd name="T76" fmla="*/ 2993637 w 2706"/>
                <a:gd name="T77" fmla="*/ 954678 h 640"/>
                <a:gd name="T78" fmla="*/ 3111097 w 2706"/>
                <a:gd name="T79" fmla="*/ 938820 h 640"/>
                <a:gd name="T80" fmla="*/ 3222208 w 2706"/>
                <a:gd name="T81" fmla="*/ 919789 h 640"/>
                <a:gd name="T82" fmla="*/ 3333319 w 2706"/>
                <a:gd name="T83" fmla="*/ 900759 h 640"/>
                <a:gd name="T84" fmla="*/ 3438080 w 2706"/>
                <a:gd name="T85" fmla="*/ 878557 h 640"/>
                <a:gd name="T86" fmla="*/ 3542841 w 2706"/>
                <a:gd name="T87" fmla="*/ 856356 h 640"/>
                <a:gd name="T88" fmla="*/ 3644428 w 2706"/>
                <a:gd name="T89" fmla="*/ 830982 h 640"/>
                <a:gd name="T90" fmla="*/ 3742841 w 2706"/>
                <a:gd name="T91" fmla="*/ 805609 h 640"/>
                <a:gd name="T92" fmla="*/ 3838078 w 2706"/>
                <a:gd name="T93" fmla="*/ 777063 h 640"/>
                <a:gd name="T94" fmla="*/ 3933316 w 2706"/>
                <a:gd name="T95" fmla="*/ 748518 h 640"/>
                <a:gd name="T96" fmla="*/ 4114267 w 2706"/>
                <a:gd name="T97" fmla="*/ 685085 h 640"/>
                <a:gd name="T98" fmla="*/ 4288870 w 2706"/>
                <a:gd name="T99" fmla="*/ 618479 h 640"/>
                <a:gd name="T100" fmla="*/ 4288870 w 2706"/>
                <a:gd name="T101" fmla="*/ 618479 h 640"/>
                <a:gd name="T102" fmla="*/ 4295219 w 2706"/>
                <a:gd name="T103" fmla="*/ 615307 h 640"/>
                <a:gd name="T104" fmla="*/ 4295219 w 2706"/>
                <a:gd name="T105" fmla="*/ 615307 h 640"/>
                <a:gd name="T106" fmla="*/ 4295219 w 2706"/>
                <a:gd name="T107" fmla="*/ 0 h 640"/>
                <a:gd name="T108" fmla="*/ 4295219 w 2706"/>
                <a:gd name="T109" fmla="*/ 0 h 640"/>
                <a:gd name="T110" fmla="*/ 4285695 w 2706"/>
                <a:gd name="T111" fmla="*/ 0 h 640"/>
                <a:gd name="T112" fmla="*/ 4285695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8280254 w 5216"/>
                <a:gd name="T1" fmla="*/ 1132754 h 762"/>
                <a:gd name="T2" fmla="*/ 7911960 w 5216"/>
                <a:gd name="T3" fmla="*/ 1088333 h 762"/>
                <a:gd name="T4" fmla="*/ 7108700 w 5216"/>
                <a:gd name="T5" fmla="*/ 967759 h 762"/>
                <a:gd name="T6" fmla="*/ 6213365 w 5216"/>
                <a:gd name="T7" fmla="*/ 805937 h 762"/>
                <a:gd name="T8" fmla="*/ 5216433 w 5216"/>
                <a:gd name="T9" fmla="*/ 593348 h 762"/>
                <a:gd name="T10" fmla="*/ 4676693 w 5216"/>
                <a:gd name="T11" fmla="*/ 469601 h 762"/>
                <a:gd name="T12" fmla="*/ 4257600 w 5216"/>
                <a:gd name="T13" fmla="*/ 374412 h 762"/>
                <a:gd name="T14" fmla="*/ 3857557 w 5216"/>
                <a:gd name="T15" fmla="*/ 291914 h 762"/>
                <a:gd name="T16" fmla="*/ 3476564 w 5216"/>
                <a:gd name="T17" fmla="*/ 222109 h 762"/>
                <a:gd name="T18" fmla="*/ 3111445 w 5216"/>
                <a:gd name="T19" fmla="*/ 161822 h 762"/>
                <a:gd name="T20" fmla="*/ 2762201 w 5216"/>
                <a:gd name="T21" fmla="*/ 114227 h 762"/>
                <a:gd name="T22" fmla="*/ 2117688 w 5216"/>
                <a:gd name="T23" fmla="*/ 44422 h 762"/>
                <a:gd name="T24" fmla="*/ 1539848 w 5216"/>
                <a:gd name="T25" fmla="*/ 6346 h 762"/>
                <a:gd name="T26" fmla="*/ 1022332 w 5216"/>
                <a:gd name="T27" fmla="*/ 0 h 762"/>
                <a:gd name="T28" fmla="*/ 568315 w 5216"/>
                <a:gd name="T29" fmla="*/ 15865 h 762"/>
                <a:gd name="T30" fmla="*/ 174622 w 5216"/>
                <a:gd name="T31" fmla="*/ 50768 h 762"/>
                <a:gd name="T32" fmla="*/ 0 w 5216"/>
                <a:gd name="T33" fmla="*/ 76152 h 762"/>
                <a:gd name="T34" fmla="*/ 498466 w 5216"/>
                <a:gd name="T35" fmla="*/ 136438 h 762"/>
                <a:gd name="T36" fmla="*/ 1035032 w 5216"/>
                <a:gd name="T37" fmla="*/ 222109 h 762"/>
                <a:gd name="T38" fmla="*/ 1609697 w 5216"/>
                <a:gd name="T39" fmla="*/ 333163 h 762"/>
                <a:gd name="T40" fmla="*/ 2225636 w 5216"/>
                <a:gd name="T41" fmla="*/ 469601 h 762"/>
                <a:gd name="T42" fmla="*/ 2787601 w 5216"/>
                <a:gd name="T43" fmla="*/ 599694 h 762"/>
                <a:gd name="T44" fmla="*/ 3822633 w 5216"/>
                <a:gd name="T45" fmla="*/ 818629 h 762"/>
                <a:gd name="T46" fmla="*/ 4298874 w 5216"/>
                <a:gd name="T47" fmla="*/ 907473 h 762"/>
                <a:gd name="T48" fmla="*/ 4749716 w 5216"/>
                <a:gd name="T49" fmla="*/ 983624 h 762"/>
                <a:gd name="T50" fmla="*/ 5175159 w 5216"/>
                <a:gd name="T51" fmla="*/ 1050257 h 762"/>
                <a:gd name="T52" fmla="*/ 5575202 w 5216"/>
                <a:gd name="T53" fmla="*/ 1101025 h 762"/>
                <a:gd name="T54" fmla="*/ 5953020 w 5216"/>
                <a:gd name="T55" fmla="*/ 1145446 h 762"/>
                <a:gd name="T56" fmla="*/ 6308614 w 5216"/>
                <a:gd name="T57" fmla="*/ 1174003 h 762"/>
                <a:gd name="T58" fmla="*/ 6641983 w 5216"/>
                <a:gd name="T59" fmla="*/ 1196214 h 762"/>
                <a:gd name="T60" fmla="*/ 6959477 w 5216"/>
                <a:gd name="T61" fmla="*/ 1208906 h 762"/>
                <a:gd name="T62" fmla="*/ 7254747 w 5216"/>
                <a:gd name="T63" fmla="*/ 1208906 h 762"/>
                <a:gd name="T64" fmla="*/ 7534142 w 5216"/>
                <a:gd name="T65" fmla="*/ 1202560 h 762"/>
                <a:gd name="T66" fmla="*/ 7797663 w 5216"/>
                <a:gd name="T67" fmla="*/ 1186695 h 762"/>
                <a:gd name="T68" fmla="*/ 8045308 w 5216"/>
                <a:gd name="T69" fmla="*/ 1161311 h 762"/>
                <a:gd name="T70" fmla="*/ 8280254 w 5216"/>
                <a:gd name="T71" fmla="*/ 113275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111244 h 694"/>
                <a:gd name="T2" fmla="*/ 0 w 5144"/>
                <a:gd name="T3" fmla="*/ 111244 h 694"/>
                <a:gd name="T4" fmla="*/ 28568 w 5144"/>
                <a:gd name="T5" fmla="*/ 104887 h 694"/>
                <a:gd name="T6" fmla="*/ 114274 w 5144"/>
                <a:gd name="T7" fmla="*/ 88995 h 694"/>
                <a:gd name="T8" fmla="*/ 260290 w 5144"/>
                <a:gd name="T9" fmla="*/ 66746 h 694"/>
                <a:gd name="T10" fmla="*/ 355519 w 5144"/>
                <a:gd name="T11" fmla="*/ 54033 h 694"/>
                <a:gd name="T12" fmla="*/ 466618 w 5144"/>
                <a:gd name="T13" fmla="*/ 41319 h 694"/>
                <a:gd name="T14" fmla="*/ 590415 w 5144"/>
                <a:gd name="T15" fmla="*/ 31784 h 694"/>
                <a:gd name="T16" fmla="*/ 733257 w 5144"/>
                <a:gd name="T17" fmla="*/ 22249 h 694"/>
                <a:gd name="T18" fmla="*/ 888797 w 5144"/>
                <a:gd name="T19" fmla="*/ 12714 h 694"/>
                <a:gd name="T20" fmla="*/ 1063382 w 5144"/>
                <a:gd name="T21" fmla="*/ 6357 h 694"/>
                <a:gd name="T22" fmla="*/ 1253838 w 5144"/>
                <a:gd name="T23" fmla="*/ 3178 h 694"/>
                <a:gd name="T24" fmla="*/ 1460166 w 5144"/>
                <a:gd name="T25" fmla="*/ 0 h 694"/>
                <a:gd name="T26" fmla="*/ 1682365 w 5144"/>
                <a:gd name="T27" fmla="*/ 3178 h 694"/>
                <a:gd name="T28" fmla="*/ 1920435 w 5144"/>
                <a:gd name="T29" fmla="*/ 9535 h 694"/>
                <a:gd name="T30" fmla="*/ 2177552 w 5144"/>
                <a:gd name="T31" fmla="*/ 22249 h 694"/>
                <a:gd name="T32" fmla="*/ 2450539 w 5144"/>
                <a:gd name="T33" fmla="*/ 38141 h 694"/>
                <a:gd name="T34" fmla="*/ 2739398 w 5144"/>
                <a:gd name="T35" fmla="*/ 63568 h 694"/>
                <a:gd name="T36" fmla="*/ 3047302 w 5144"/>
                <a:gd name="T37" fmla="*/ 92173 h 694"/>
                <a:gd name="T38" fmla="*/ 3374253 w 5144"/>
                <a:gd name="T39" fmla="*/ 127136 h 694"/>
                <a:gd name="T40" fmla="*/ 3717074 w 5144"/>
                <a:gd name="T41" fmla="*/ 168455 h 694"/>
                <a:gd name="T42" fmla="*/ 4078941 w 5144"/>
                <a:gd name="T43" fmla="*/ 219309 h 694"/>
                <a:gd name="T44" fmla="*/ 4456680 w 5144"/>
                <a:gd name="T45" fmla="*/ 276520 h 694"/>
                <a:gd name="T46" fmla="*/ 4853464 w 5144"/>
                <a:gd name="T47" fmla="*/ 343266 h 694"/>
                <a:gd name="T48" fmla="*/ 5269294 w 5144"/>
                <a:gd name="T49" fmla="*/ 422726 h 694"/>
                <a:gd name="T50" fmla="*/ 5704169 w 5144"/>
                <a:gd name="T51" fmla="*/ 508543 h 694"/>
                <a:gd name="T52" fmla="*/ 6158090 w 5144"/>
                <a:gd name="T53" fmla="*/ 603894 h 694"/>
                <a:gd name="T54" fmla="*/ 6631057 w 5144"/>
                <a:gd name="T55" fmla="*/ 711960 h 694"/>
                <a:gd name="T56" fmla="*/ 7123069 w 5144"/>
                <a:gd name="T57" fmla="*/ 829560 h 694"/>
                <a:gd name="T58" fmla="*/ 7634127 w 5144"/>
                <a:gd name="T59" fmla="*/ 959874 h 694"/>
                <a:gd name="T60" fmla="*/ 8164231 w 5144"/>
                <a:gd name="T61" fmla="*/ 1102902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926979 h 584"/>
                <a:gd name="T2" fmla="*/ 0 w 3112"/>
                <a:gd name="T3" fmla="*/ 926979 h 584"/>
                <a:gd name="T4" fmla="*/ 142845 w 3112"/>
                <a:gd name="T5" fmla="*/ 888884 h 584"/>
                <a:gd name="T6" fmla="*/ 533288 w 3112"/>
                <a:gd name="T7" fmla="*/ 790472 h 584"/>
                <a:gd name="T8" fmla="*/ 803107 w 3112"/>
                <a:gd name="T9" fmla="*/ 723806 h 584"/>
                <a:gd name="T10" fmla="*/ 1114192 w 3112"/>
                <a:gd name="T11" fmla="*/ 650790 h 584"/>
                <a:gd name="T12" fmla="*/ 1460194 w 3112"/>
                <a:gd name="T13" fmla="*/ 571425 h 584"/>
                <a:gd name="T14" fmla="*/ 1831591 w 3112"/>
                <a:gd name="T15" fmla="*/ 485712 h 584"/>
                <a:gd name="T16" fmla="*/ 2225209 w 3112"/>
                <a:gd name="T17" fmla="*/ 403172 h 584"/>
                <a:gd name="T18" fmla="*/ 2628349 w 3112"/>
                <a:gd name="T19" fmla="*/ 320633 h 584"/>
                <a:gd name="T20" fmla="*/ 3041013 w 3112"/>
                <a:gd name="T21" fmla="*/ 244443 h 584"/>
                <a:gd name="T22" fmla="*/ 3450502 w 3112"/>
                <a:gd name="T23" fmla="*/ 171428 h 584"/>
                <a:gd name="T24" fmla="*/ 3653659 w 3112"/>
                <a:gd name="T25" fmla="*/ 139682 h 584"/>
                <a:gd name="T26" fmla="*/ 3850468 w 3112"/>
                <a:gd name="T27" fmla="*/ 107936 h 584"/>
                <a:gd name="T28" fmla="*/ 4047277 w 3112"/>
                <a:gd name="T29" fmla="*/ 82539 h 584"/>
                <a:gd name="T30" fmla="*/ 4237737 w 3112"/>
                <a:gd name="T31" fmla="*/ 57143 h 584"/>
                <a:gd name="T32" fmla="*/ 4425023 w 3112"/>
                <a:gd name="T33" fmla="*/ 38095 h 584"/>
                <a:gd name="T34" fmla="*/ 4602786 w 3112"/>
                <a:gd name="T35" fmla="*/ 22222 h 584"/>
                <a:gd name="T36" fmla="*/ 4774200 w 3112"/>
                <a:gd name="T37" fmla="*/ 9524 h 584"/>
                <a:gd name="T38" fmla="*/ 4939265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13004800 w 8196"/>
                <a:gd name="T1" fmla="*/ 812800 h 1192"/>
                <a:gd name="T2" fmla="*/ 12763500 w 8196"/>
                <a:gd name="T3" fmla="*/ 904875 h 1192"/>
                <a:gd name="T4" fmla="*/ 12506325 w 8196"/>
                <a:gd name="T5" fmla="*/ 984250 h 1192"/>
                <a:gd name="T6" fmla="*/ 12233275 w 8196"/>
                <a:gd name="T7" fmla="*/ 1057275 h 1192"/>
                <a:gd name="T8" fmla="*/ 11941175 w 8196"/>
                <a:gd name="T9" fmla="*/ 1114425 h 1192"/>
                <a:gd name="T10" fmla="*/ 11623675 w 8196"/>
                <a:gd name="T11" fmla="*/ 1158875 h 1192"/>
                <a:gd name="T12" fmla="*/ 11280775 w 8196"/>
                <a:gd name="T13" fmla="*/ 1190625 h 1192"/>
                <a:gd name="T14" fmla="*/ 10909300 w 8196"/>
                <a:gd name="T15" fmla="*/ 1209675 h 1192"/>
                <a:gd name="T16" fmla="*/ 10506075 w 8196"/>
                <a:gd name="T17" fmla="*/ 1206500 h 1192"/>
                <a:gd name="T18" fmla="*/ 10067925 w 8196"/>
                <a:gd name="T19" fmla="*/ 1190625 h 1192"/>
                <a:gd name="T20" fmla="*/ 9591675 w 8196"/>
                <a:gd name="T21" fmla="*/ 1152525 h 1192"/>
                <a:gd name="T22" fmla="*/ 9074150 w 8196"/>
                <a:gd name="T23" fmla="*/ 1095375 h 1192"/>
                <a:gd name="T24" fmla="*/ 8515350 w 8196"/>
                <a:gd name="T25" fmla="*/ 1019175 h 1192"/>
                <a:gd name="T26" fmla="*/ 7908925 w 8196"/>
                <a:gd name="T27" fmla="*/ 917575 h 1192"/>
                <a:gd name="T28" fmla="*/ 7251700 w 8196"/>
                <a:gd name="T29" fmla="*/ 793750 h 1192"/>
                <a:gd name="T30" fmla="*/ 6543675 w 8196"/>
                <a:gd name="T31" fmla="*/ 644525 h 1192"/>
                <a:gd name="T32" fmla="*/ 5778500 w 8196"/>
                <a:gd name="T33" fmla="*/ 469900 h 1192"/>
                <a:gd name="T34" fmla="*/ 5391150 w 8196"/>
                <a:gd name="T35" fmla="*/ 381000 h 1192"/>
                <a:gd name="T36" fmla="*/ 4657725 w 8196"/>
                <a:gd name="T37" fmla="*/ 234950 h 1192"/>
                <a:gd name="T38" fmla="*/ 3987800 w 8196"/>
                <a:gd name="T39" fmla="*/ 130175 h 1192"/>
                <a:gd name="T40" fmla="*/ 3375025 w 8196"/>
                <a:gd name="T41" fmla="*/ 57150 h 1192"/>
                <a:gd name="T42" fmla="*/ 2819400 w 8196"/>
                <a:gd name="T43" fmla="*/ 15875 h 1192"/>
                <a:gd name="T44" fmla="*/ 2320925 w 8196"/>
                <a:gd name="T45" fmla="*/ 0 h 1192"/>
                <a:gd name="T46" fmla="*/ 1876425 w 8196"/>
                <a:gd name="T47" fmla="*/ 6350 h 1192"/>
                <a:gd name="T48" fmla="*/ 1482725 w 8196"/>
                <a:gd name="T49" fmla="*/ 31750 h 1192"/>
                <a:gd name="T50" fmla="*/ 1136650 w 8196"/>
                <a:gd name="T51" fmla="*/ 69850 h 1192"/>
                <a:gd name="T52" fmla="*/ 841375 w 8196"/>
                <a:gd name="T53" fmla="*/ 117475 h 1192"/>
                <a:gd name="T54" fmla="*/ 593725 w 8196"/>
                <a:gd name="T55" fmla="*/ 171450 h 1192"/>
                <a:gd name="T56" fmla="*/ 393700 w 8196"/>
                <a:gd name="T57" fmla="*/ 228600 h 1192"/>
                <a:gd name="T58" fmla="*/ 234950 w 8196"/>
                <a:gd name="T59" fmla="*/ 279400 h 1192"/>
                <a:gd name="T60" fmla="*/ 76200 w 8196"/>
                <a:gd name="T61" fmla="*/ 342900 h 1192"/>
                <a:gd name="T62" fmla="*/ 0 w 8196"/>
                <a:gd name="T63" fmla="*/ 381000 h 1192"/>
                <a:gd name="T64" fmla="*/ 13004800 w 8196"/>
                <a:gd name="T65" fmla="*/ 1892300 h 1192"/>
                <a:gd name="T66" fmla="*/ 13011150 w 8196"/>
                <a:gd name="T67" fmla="*/ 1882775 h 1192"/>
                <a:gd name="T68" fmla="*/ 13011150 w 8196"/>
                <a:gd name="T69" fmla="*/ 809625 h 1192"/>
                <a:gd name="T70" fmla="*/ 13004800 w 8196"/>
                <a:gd name="T71" fmla="*/ 8128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18ED4-4D41-4E3E-88A5-91E7A33EB75D}" type="datetimeFigureOut">
              <a:rPr lang="ru-RU"/>
              <a:pPr>
                <a:defRPr/>
              </a:pPr>
              <a:t>11.10.2022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94D87-420A-48F2-B334-6860D2688D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243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F9B1D-A007-4E4A-BA51-BD0F596D7E5B}" type="datetimeFigureOut">
              <a:rPr lang="ru-RU"/>
              <a:pPr>
                <a:defRPr/>
              </a:pPr>
              <a:t>11.10.2022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11BE8-B53C-46E3-81B0-C970F7507B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009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870172 w 2706"/>
              <a:gd name="T1" fmla="*/ 0 h 640"/>
              <a:gd name="T2" fmla="*/ 2870172 w 2706"/>
              <a:gd name="T3" fmla="*/ 0 h 640"/>
              <a:gd name="T4" fmla="*/ 2748987 w 2706"/>
              <a:gd name="T5" fmla="*/ 20092 h 640"/>
              <a:gd name="T6" fmla="*/ 2625676 w 2706"/>
              <a:gd name="T7" fmla="*/ 42416 h 640"/>
              <a:gd name="T8" fmla="*/ 2500239 w 2706"/>
              <a:gd name="T9" fmla="*/ 66973 h 640"/>
              <a:gd name="T10" fmla="*/ 2370549 w 2706"/>
              <a:gd name="T11" fmla="*/ 91529 h 640"/>
              <a:gd name="T12" fmla="*/ 2238734 w 2706"/>
              <a:gd name="T13" fmla="*/ 120551 h 640"/>
              <a:gd name="T14" fmla="*/ 2102667 w 2706"/>
              <a:gd name="T15" fmla="*/ 149572 h 640"/>
              <a:gd name="T16" fmla="*/ 1964473 w 2706"/>
              <a:gd name="T17" fmla="*/ 183059 h 640"/>
              <a:gd name="T18" fmla="*/ 1822028 w 2706"/>
              <a:gd name="T19" fmla="*/ 216545 h 640"/>
              <a:gd name="T20" fmla="*/ 1822028 w 2706"/>
              <a:gd name="T21" fmla="*/ 216545 h 640"/>
              <a:gd name="T22" fmla="*/ 1564775 w 2706"/>
              <a:gd name="T23" fmla="*/ 281285 h 640"/>
              <a:gd name="T24" fmla="*/ 1313901 w 2706"/>
              <a:gd name="T25" fmla="*/ 339328 h 640"/>
              <a:gd name="T26" fmla="*/ 1073657 w 2706"/>
              <a:gd name="T27" fmla="*/ 392906 h 640"/>
              <a:gd name="T28" fmla="*/ 841917 w 2706"/>
              <a:gd name="T29" fmla="*/ 444252 h 640"/>
              <a:gd name="T30" fmla="*/ 620808 w 2706"/>
              <a:gd name="T31" fmla="*/ 488900 h 640"/>
              <a:gd name="T32" fmla="*/ 406076 w 2706"/>
              <a:gd name="T33" fmla="*/ 529084 h 640"/>
              <a:gd name="T34" fmla="*/ 199849 w 2706"/>
              <a:gd name="T35" fmla="*/ 567035 h 640"/>
              <a:gd name="T36" fmla="*/ 0 w 2706"/>
              <a:gd name="T37" fmla="*/ 600521 h 640"/>
              <a:gd name="T38" fmla="*/ 0 w 2706"/>
              <a:gd name="T39" fmla="*/ 600521 h 640"/>
              <a:gd name="T40" fmla="*/ 138193 w 2706"/>
              <a:gd name="T41" fmla="*/ 620613 h 640"/>
              <a:gd name="T42" fmla="*/ 270009 w 2706"/>
              <a:gd name="T43" fmla="*/ 638473 h 640"/>
              <a:gd name="T44" fmla="*/ 397572 w 2706"/>
              <a:gd name="T45" fmla="*/ 654100 h 640"/>
              <a:gd name="T46" fmla="*/ 523009 w 2706"/>
              <a:gd name="T47" fmla="*/ 667494 h 640"/>
              <a:gd name="T48" fmla="*/ 644194 w 2706"/>
              <a:gd name="T49" fmla="*/ 680889 h 640"/>
              <a:gd name="T50" fmla="*/ 761127 w 2706"/>
              <a:gd name="T51" fmla="*/ 689818 h 640"/>
              <a:gd name="T52" fmla="*/ 873808 w 2706"/>
              <a:gd name="T53" fmla="*/ 698748 h 640"/>
              <a:gd name="T54" fmla="*/ 984363 w 2706"/>
              <a:gd name="T55" fmla="*/ 705445 h 640"/>
              <a:gd name="T56" fmla="*/ 1092791 w 2706"/>
              <a:gd name="T57" fmla="*/ 709910 h 640"/>
              <a:gd name="T58" fmla="*/ 1196968 w 2706"/>
              <a:gd name="T59" fmla="*/ 712143 h 640"/>
              <a:gd name="T60" fmla="*/ 1296892 w 2706"/>
              <a:gd name="T61" fmla="*/ 714375 h 640"/>
              <a:gd name="T62" fmla="*/ 1394691 w 2706"/>
              <a:gd name="T63" fmla="*/ 714375 h 640"/>
              <a:gd name="T64" fmla="*/ 1490363 w 2706"/>
              <a:gd name="T65" fmla="*/ 712143 h 640"/>
              <a:gd name="T66" fmla="*/ 1583910 w 2706"/>
              <a:gd name="T67" fmla="*/ 709910 h 640"/>
              <a:gd name="T68" fmla="*/ 1673204 w 2706"/>
              <a:gd name="T69" fmla="*/ 705445 h 640"/>
              <a:gd name="T70" fmla="*/ 1760372 w 2706"/>
              <a:gd name="T71" fmla="*/ 698748 h 640"/>
              <a:gd name="T72" fmla="*/ 1843288 w 2706"/>
              <a:gd name="T73" fmla="*/ 692051 h 640"/>
              <a:gd name="T74" fmla="*/ 1926204 w 2706"/>
              <a:gd name="T75" fmla="*/ 683121 h 640"/>
              <a:gd name="T76" fmla="*/ 2004868 w 2706"/>
              <a:gd name="T77" fmla="*/ 671959 h 640"/>
              <a:gd name="T78" fmla="*/ 2083532 w 2706"/>
              <a:gd name="T79" fmla="*/ 660797 h 640"/>
              <a:gd name="T80" fmla="*/ 2157944 w 2706"/>
              <a:gd name="T81" fmla="*/ 647402 h 640"/>
              <a:gd name="T82" fmla="*/ 2232356 w 2706"/>
              <a:gd name="T83" fmla="*/ 634008 h 640"/>
              <a:gd name="T84" fmla="*/ 2302516 w 2706"/>
              <a:gd name="T85" fmla="*/ 618381 h 640"/>
              <a:gd name="T86" fmla="*/ 2372675 w 2706"/>
              <a:gd name="T87" fmla="*/ 602754 h 640"/>
              <a:gd name="T88" fmla="*/ 2440709 w 2706"/>
              <a:gd name="T89" fmla="*/ 584895 h 640"/>
              <a:gd name="T90" fmla="*/ 2506617 w 2706"/>
              <a:gd name="T91" fmla="*/ 567035 h 640"/>
              <a:gd name="T92" fmla="*/ 2570398 w 2706"/>
              <a:gd name="T93" fmla="*/ 546943 h 640"/>
              <a:gd name="T94" fmla="*/ 2634180 w 2706"/>
              <a:gd name="T95" fmla="*/ 526852 h 640"/>
              <a:gd name="T96" fmla="*/ 2755365 w 2706"/>
              <a:gd name="T97" fmla="*/ 482203 h 640"/>
              <a:gd name="T98" fmla="*/ 2872298 w 2706"/>
              <a:gd name="T99" fmla="*/ 435322 h 640"/>
              <a:gd name="T100" fmla="*/ 2872298 w 2706"/>
              <a:gd name="T101" fmla="*/ 435322 h 640"/>
              <a:gd name="T102" fmla="*/ 2876550 w 2706"/>
              <a:gd name="T103" fmla="*/ 433090 h 640"/>
              <a:gd name="T104" fmla="*/ 2876550 w 2706"/>
              <a:gd name="T105" fmla="*/ 433090 h 640"/>
              <a:gd name="T106" fmla="*/ 2876550 w 2706"/>
              <a:gd name="T107" fmla="*/ 0 h 640"/>
              <a:gd name="T108" fmla="*/ 2876550 w 2706"/>
              <a:gd name="T109" fmla="*/ 0 h 640"/>
              <a:gd name="T110" fmla="*/ 2870172 w 2706"/>
              <a:gd name="T111" fmla="*/ 0 h 640"/>
              <a:gd name="T112" fmla="*/ 2870172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545138 w 5216"/>
              <a:gd name="T1" fmla="*/ 797300 h 762"/>
              <a:gd name="T2" fmla="*/ 5298498 w 5216"/>
              <a:gd name="T3" fmla="*/ 766033 h 762"/>
              <a:gd name="T4" fmla="*/ 4760569 w 5216"/>
              <a:gd name="T5" fmla="*/ 681167 h 762"/>
              <a:gd name="T6" fmla="*/ 4160980 w 5216"/>
              <a:gd name="T7" fmla="*/ 567267 h 762"/>
              <a:gd name="T8" fmla="*/ 3493352 w 5216"/>
              <a:gd name="T9" fmla="*/ 417633 h 762"/>
              <a:gd name="T10" fmla="*/ 3131897 w 5216"/>
              <a:gd name="T11" fmla="*/ 330533 h 762"/>
              <a:gd name="T12" fmla="*/ 2851239 w 5216"/>
              <a:gd name="T13" fmla="*/ 263533 h 762"/>
              <a:gd name="T14" fmla="*/ 2583337 w 5216"/>
              <a:gd name="T15" fmla="*/ 205467 h 762"/>
              <a:gd name="T16" fmla="*/ 2328193 w 5216"/>
              <a:gd name="T17" fmla="*/ 156333 h 762"/>
              <a:gd name="T18" fmla="*/ 2083679 w 5216"/>
              <a:gd name="T19" fmla="*/ 113900 h 762"/>
              <a:gd name="T20" fmla="*/ 1849797 w 5216"/>
              <a:gd name="T21" fmla="*/ 80400 h 762"/>
              <a:gd name="T22" fmla="*/ 1418178 w 5216"/>
              <a:gd name="T23" fmla="*/ 31267 h 762"/>
              <a:gd name="T24" fmla="*/ 1031209 w 5216"/>
              <a:gd name="T25" fmla="*/ 4467 h 762"/>
              <a:gd name="T26" fmla="*/ 684637 w 5216"/>
              <a:gd name="T27" fmla="*/ 0 h 762"/>
              <a:gd name="T28" fmla="*/ 380590 w 5216"/>
              <a:gd name="T29" fmla="*/ 11167 h 762"/>
              <a:gd name="T30" fmla="*/ 116941 w 5216"/>
              <a:gd name="T31" fmla="*/ 35733 h 762"/>
              <a:gd name="T32" fmla="*/ 0 w 5216"/>
              <a:gd name="T33" fmla="*/ 53600 h 762"/>
              <a:gd name="T34" fmla="*/ 333814 w 5216"/>
              <a:gd name="T35" fmla="*/ 96033 h 762"/>
              <a:gd name="T36" fmla="*/ 693142 w 5216"/>
              <a:gd name="T37" fmla="*/ 156333 h 762"/>
              <a:gd name="T38" fmla="*/ 1077985 w 5216"/>
              <a:gd name="T39" fmla="*/ 234500 h 762"/>
              <a:gd name="T40" fmla="*/ 1490468 w 5216"/>
              <a:gd name="T41" fmla="*/ 330533 h 762"/>
              <a:gd name="T42" fmla="*/ 1866806 w 5216"/>
              <a:gd name="T43" fmla="*/ 422100 h 762"/>
              <a:gd name="T44" fmla="*/ 2559949 w 5216"/>
              <a:gd name="T45" fmla="*/ 576200 h 762"/>
              <a:gd name="T46" fmla="*/ 2878879 w 5216"/>
              <a:gd name="T47" fmla="*/ 638733 h 762"/>
              <a:gd name="T48" fmla="*/ 3180800 w 5216"/>
              <a:gd name="T49" fmla="*/ 692333 h 762"/>
              <a:gd name="T50" fmla="*/ 3465711 w 5216"/>
              <a:gd name="T51" fmla="*/ 739233 h 762"/>
              <a:gd name="T52" fmla="*/ 3733613 w 5216"/>
              <a:gd name="T53" fmla="*/ 774967 h 762"/>
              <a:gd name="T54" fmla="*/ 3986631 w 5216"/>
              <a:gd name="T55" fmla="*/ 806233 h 762"/>
              <a:gd name="T56" fmla="*/ 4224766 w 5216"/>
              <a:gd name="T57" fmla="*/ 826333 h 762"/>
              <a:gd name="T58" fmla="*/ 4448017 w 5216"/>
              <a:gd name="T59" fmla="*/ 841967 h 762"/>
              <a:gd name="T60" fmla="*/ 4660637 w 5216"/>
              <a:gd name="T61" fmla="*/ 850900 h 762"/>
              <a:gd name="T62" fmla="*/ 4858374 w 5216"/>
              <a:gd name="T63" fmla="*/ 850900 h 762"/>
              <a:gd name="T64" fmla="*/ 5045480 w 5216"/>
              <a:gd name="T65" fmla="*/ 846433 h 762"/>
              <a:gd name="T66" fmla="*/ 5221955 w 5216"/>
              <a:gd name="T67" fmla="*/ 835267 h 762"/>
              <a:gd name="T68" fmla="*/ 5387799 w 5216"/>
              <a:gd name="T69" fmla="*/ 817400 h 762"/>
              <a:gd name="T70" fmla="*/ 5545138 w 5216"/>
              <a:gd name="T71" fmla="*/ 797300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8140 h 694"/>
              <a:gd name="T2" fmla="*/ 0 w 5144"/>
              <a:gd name="T3" fmla="*/ 78140 h 694"/>
              <a:gd name="T4" fmla="*/ 19131 w 5144"/>
              <a:gd name="T5" fmla="*/ 73675 h 694"/>
              <a:gd name="T6" fmla="*/ 76526 w 5144"/>
              <a:gd name="T7" fmla="*/ 62512 h 694"/>
              <a:gd name="T8" fmla="*/ 174309 w 5144"/>
              <a:gd name="T9" fmla="*/ 46884 h 694"/>
              <a:gd name="T10" fmla="*/ 238081 w 5144"/>
              <a:gd name="T11" fmla="*/ 37954 h 694"/>
              <a:gd name="T12" fmla="*/ 312481 w 5144"/>
              <a:gd name="T13" fmla="*/ 29023 h 694"/>
              <a:gd name="T14" fmla="*/ 395384 w 5144"/>
              <a:gd name="T15" fmla="*/ 22326 h 694"/>
              <a:gd name="T16" fmla="*/ 491041 w 5144"/>
              <a:gd name="T17" fmla="*/ 15628 h 694"/>
              <a:gd name="T18" fmla="*/ 595201 w 5144"/>
              <a:gd name="T19" fmla="*/ 8930 h 694"/>
              <a:gd name="T20" fmla="*/ 712116 w 5144"/>
              <a:gd name="T21" fmla="*/ 4465 h 694"/>
              <a:gd name="T22" fmla="*/ 839659 w 5144"/>
              <a:gd name="T23" fmla="*/ 2233 h 694"/>
              <a:gd name="T24" fmla="*/ 977831 w 5144"/>
              <a:gd name="T25" fmla="*/ 0 h 694"/>
              <a:gd name="T26" fmla="*/ 1126631 w 5144"/>
              <a:gd name="T27" fmla="*/ 2233 h 694"/>
              <a:gd name="T28" fmla="*/ 1286060 w 5144"/>
              <a:gd name="T29" fmla="*/ 6698 h 694"/>
              <a:gd name="T30" fmla="*/ 1458243 w 5144"/>
              <a:gd name="T31" fmla="*/ 15628 h 694"/>
              <a:gd name="T32" fmla="*/ 1641055 w 5144"/>
              <a:gd name="T33" fmla="*/ 26791 h 694"/>
              <a:gd name="T34" fmla="*/ 1834496 w 5144"/>
              <a:gd name="T35" fmla="*/ 44651 h 694"/>
              <a:gd name="T36" fmla="*/ 2040691 w 5144"/>
              <a:gd name="T37" fmla="*/ 64744 h 694"/>
              <a:gd name="T38" fmla="*/ 2259640 w 5144"/>
              <a:gd name="T39" fmla="*/ 89303 h 694"/>
              <a:gd name="T40" fmla="*/ 2489217 w 5144"/>
              <a:gd name="T41" fmla="*/ 118326 h 694"/>
              <a:gd name="T42" fmla="*/ 2731549 w 5144"/>
              <a:gd name="T43" fmla="*/ 154047 h 694"/>
              <a:gd name="T44" fmla="*/ 2984510 w 5144"/>
              <a:gd name="T45" fmla="*/ 194233 h 694"/>
              <a:gd name="T46" fmla="*/ 3250225 w 5144"/>
              <a:gd name="T47" fmla="*/ 241117 h 694"/>
              <a:gd name="T48" fmla="*/ 3528694 w 5144"/>
              <a:gd name="T49" fmla="*/ 296931 h 694"/>
              <a:gd name="T50" fmla="*/ 3819918 w 5144"/>
              <a:gd name="T51" fmla="*/ 357210 h 694"/>
              <a:gd name="T52" fmla="*/ 4123895 w 5144"/>
              <a:gd name="T53" fmla="*/ 424187 h 694"/>
              <a:gd name="T54" fmla="*/ 4440628 w 5144"/>
              <a:gd name="T55" fmla="*/ 500095 h 694"/>
              <a:gd name="T56" fmla="*/ 4770114 w 5144"/>
              <a:gd name="T57" fmla="*/ 582699 h 694"/>
              <a:gd name="T58" fmla="*/ 5112355 w 5144"/>
              <a:gd name="T59" fmla="*/ 674235 h 694"/>
              <a:gd name="T60" fmla="*/ 5467350 w 5144"/>
              <a:gd name="T61" fmla="*/ 774700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652463 h 584"/>
              <a:gd name="T2" fmla="*/ 0 w 3112"/>
              <a:gd name="T3" fmla="*/ 652463 h 584"/>
              <a:gd name="T4" fmla="*/ 95633 w 3112"/>
              <a:gd name="T5" fmla="*/ 625649 h 584"/>
              <a:gd name="T6" fmla="*/ 357028 w 3112"/>
              <a:gd name="T7" fmla="*/ 556381 h 584"/>
              <a:gd name="T8" fmla="*/ 537668 w 3112"/>
              <a:gd name="T9" fmla="*/ 509457 h 584"/>
              <a:gd name="T10" fmla="*/ 745934 w 3112"/>
              <a:gd name="T11" fmla="*/ 458065 h 584"/>
              <a:gd name="T12" fmla="*/ 977578 w 3112"/>
              <a:gd name="T13" fmla="*/ 402203 h 584"/>
              <a:gd name="T14" fmla="*/ 1226223 w 3112"/>
              <a:gd name="T15" fmla="*/ 341873 h 584"/>
              <a:gd name="T16" fmla="*/ 1489743 w 3112"/>
              <a:gd name="T17" fmla="*/ 283777 h 584"/>
              <a:gd name="T18" fmla="*/ 1759640 w 3112"/>
              <a:gd name="T19" fmla="*/ 225681 h 584"/>
              <a:gd name="T20" fmla="*/ 2035912 w 3112"/>
              <a:gd name="T21" fmla="*/ 172054 h 584"/>
              <a:gd name="T22" fmla="*/ 2310059 w 3112"/>
              <a:gd name="T23" fmla="*/ 120661 h 584"/>
              <a:gd name="T24" fmla="*/ 2446070 w 3112"/>
              <a:gd name="T25" fmla="*/ 98316 h 584"/>
              <a:gd name="T26" fmla="*/ 2577830 w 3112"/>
              <a:gd name="T27" fmla="*/ 75972 h 584"/>
              <a:gd name="T28" fmla="*/ 2709591 w 3112"/>
              <a:gd name="T29" fmla="*/ 58096 h 584"/>
              <a:gd name="T30" fmla="*/ 2837101 w 3112"/>
              <a:gd name="T31" fmla="*/ 40220 h 584"/>
              <a:gd name="T32" fmla="*/ 2962486 w 3112"/>
              <a:gd name="T33" fmla="*/ 26814 h 584"/>
              <a:gd name="T34" fmla="*/ 3081495 w 3112"/>
              <a:gd name="T35" fmla="*/ 15641 h 584"/>
              <a:gd name="T36" fmla="*/ 3196254 w 3112"/>
              <a:gd name="T37" fmla="*/ 6703 h 584"/>
              <a:gd name="T38" fmla="*/ 3306763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719055 w 8196"/>
              <a:gd name="T1" fmla="*/ 570733 h 1192"/>
              <a:gd name="T2" fmla="*/ 8557275 w 8196"/>
              <a:gd name="T3" fmla="*/ 635386 h 1192"/>
              <a:gd name="T4" fmla="*/ 8384853 w 8196"/>
              <a:gd name="T5" fmla="*/ 691122 h 1192"/>
              <a:gd name="T6" fmla="*/ 8201787 w 8196"/>
              <a:gd name="T7" fmla="*/ 742398 h 1192"/>
              <a:gd name="T8" fmla="*/ 8005948 w 8196"/>
              <a:gd name="T9" fmla="*/ 782528 h 1192"/>
              <a:gd name="T10" fmla="*/ 7793081 w 8196"/>
              <a:gd name="T11" fmla="*/ 813740 h 1192"/>
              <a:gd name="T12" fmla="*/ 7563184 w 8196"/>
              <a:gd name="T13" fmla="*/ 836034 h 1192"/>
              <a:gd name="T14" fmla="*/ 7314129 w 8196"/>
              <a:gd name="T15" fmla="*/ 849411 h 1192"/>
              <a:gd name="T16" fmla="*/ 7043787 w 8196"/>
              <a:gd name="T17" fmla="*/ 847181 h 1192"/>
              <a:gd name="T18" fmla="*/ 6750030 w 8196"/>
              <a:gd name="T19" fmla="*/ 836034 h 1192"/>
              <a:gd name="T20" fmla="*/ 6430729 w 8196"/>
              <a:gd name="T21" fmla="*/ 809281 h 1192"/>
              <a:gd name="T22" fmla="*/ 6083754 w 8196"/>
              <a:gd name="T23" fmla="*/ 769151 h 1192"/>
              <a:gd name="T24" fmla="*/ 5709108 w 8196"/>
              <a:gd name="T25" fmla="*/ 715645 h 1192"/>
              <a:gd name="T26" fmla="*/ 5302531 w 8196"/>
              <a:gd name="T27" fmla="*/ 644304 h 1192"/>
              <a:gd name="T28" fmla="*/ 4861895 w 8196"/>
              <a:gd name="T29" fmla="*/ 557356 h 1192"/>
              <a:gd name="T30" fmla="*/ 4387200 w 8196"/>
              <a:gd name="T31" fmla="*/ 452573 h 1192"/>
              <a:gd name="T32" fmla="*/ 3874189 w 8196"/>
              <a:gd name="T33" fmla="*/ 329955 h 1192"/>
              <a:gd name="T34" fmla="*/ 3614491 w 8196"/>
              <a:gd name="T35" fmla="*/ 267531 h 1192"/>
              <a:gd name="T36" fmla="*/ 3122767 w 8196"/>
              <a:gd name="T37" fmla="*/ 164977 h 1192"/>
              <a:gd name="T38" fmla="*/ 2673616 w 8196"/>
              <a:gd name="T39" fmla="*/ 91406 h 1192"/>
              <a:gd name="T40" fmla="*/ 2262782 w 8196"/>
              <a:gd name="T41" fmla="*/ 40130 h 1192"/>
              <a:gd name="T42" fmla="*/ 1890264 w 8196"/>
              <a:gd name="T43" fmla="*/ 11147 h 1192"/>
              <a:gd name="T44" fmla="*/ 1556062 w 8196"/>
              <a:gd name="T45" fmla="*/ 0 h 1192"/>
              <a:gd name="T46" fmla="*/ 1258047 w 8196"/>
              <a:gd name="T47" fmla="*/ 4459 h 1192"/>
              <a:gd name="T48" fmla="*/ 994091 w 8196"/>
              <a:gd name="T49" fmla="*/ 22294 h 1192"/>
              <a:gd name="T50" fmla="*/ 762066 w 8196"/>
              <a:gd name="T51" fmla="*/ 49047 h 1192"/>
              <a:gd name="T52" fmla="*/ 564099 w 8196"/>
              <a:gd name="T53" fmla="*/ 82489 h 1192"/>
              <a:gd name="T54" fmla="*/ 398062 w 8196"/>
              <a:gd name="T55" fmla="*/ 120389 h 1192"/>
              <a:gd name="T56" fmla="*/ 263956 w 8196"/>
              <a:gd name="T57" fmla="*/ 160519 h 1192"/>
              <a:gd name="T58" fmla="*/ 157522 w 8196"/>
              <a:gd name="T59" fmla="*/ 196189 h 1192"/>
              <a:gd name="T60" fmla="*/ 51088 w 8196"/>
              <a:gd name="T61" fmla="*/ 240778 h 1192"/>
              <a:gd name="T62" fmla="*/ 0 w 8196"/>
              <a:gd name="T63" fmla="*/ 267531 h 1192"/>
              <a:gd name="T64" fmla="*/ 8719055 w 8196"/>
              <a:gd name="T65" fmla="*/ 1328737 h 1192"/>
              <a:gd name="T66" fmla="*/ 8723312 w 8196"/>
              <a:gd name="T67" fmla="*/ 1322049 h 1192"/>
              <a:gd name="T68" fmla="*/ 8723312 w 8196"/>
              <a:gd name="T69" fmla="*/ 568503 h 1192"/>
              <a:gd name="T70" fmla="*/ 8719055 w 8196"/>
              <a:gd name="T71" fmla="*/ 570733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DE612-CF85-43B9-8C16-D685B06B7ADD}" type="datetimeFigureOut">
              <a:rPr lang="ru-RU"/>
              <a:pPr>
                <a:defRPr/>
              </a:pPr>
              <a:t>11.10.2022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3423C-74B5-49AE-9E2D-2063ABF576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97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2388F-758C-4180-9C7B-EC4DAD9FB037}" type="datetimeFigureOut">
              <a:rPr lang="ru-RU"/>
              <a:pPr>
                <a:defRPr/>
              </a:pPr>
              <a:t>11.10.2022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A3BF3-8F56-4810-9619-6F297F425F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101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F38E2-9A18-4212-9A66-74449BBF3A0C}" type="datetimeFigureOut">
              <a:rPr lang="ru-RU"/>
              <a:pPr>
                <a:defRPr/>
              </a:pPr>
              <a:t>11.10.2022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DC5BF-01CD-4521-9266-4FEB682D20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933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5220E-61C4-484D-9FA6-55A7D6CB52CD}" type="datetimeFigureOut">
              <a:rPr lang="ru-RU"/>
              <a:pPr>
                <a:defRPr/>
              </a:pPr>
              <a:t>11.10.2022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EAA03-269A-45D8-A8D4-EA26AB856B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874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4286461 w 2706"/>
                <a:gd name="T1" fmla="*/ 0 h 640"/>
                <a:gd name="T2" fmla="*/ 4286461 w 2706"/>
                <a:gd name="T3" fmla="*/ 0 h 640"/>
                <a:gd name="T4" fmla="*/ 4105477 w 2706"/>
                <a:gd name="T5" fmla="*/ 28579 h 640"/>
                <a:gd name="T6" fmla="*/ 3921318 w 2706"/>
                <a:gd name="T7" fmla="*/ 60334 h 640"/>
                <a:gd name="T8" fmla="*/ 3733983 w 2706"/>
                <a:gd name="T9" fmla="*/ 95264 h 640"/>
                <a:gd name="T10" fmla="*/ 3540299 w 2706"/>
                <a:gd name="T11" fmla="*/ 130194 h 640"/>
                <a:gd name="T12" fmla="*/ 3343439 w 2706"/>
                <a:gd name="T13" fmla="*/ 171476 h 640"/>
                <a:gd name="T14" fmla="*/ 3140229 w 2706"/>
                <a:gd name="T15" fmla="*/ 212757 h 640"/>
                <a:gd name="T16" fmla="*/ 2933844 w 2706"/>
                <a:gd name="T17" fmla="*/ 260389 h 640"/>
                <a:gd name="T18" fmla="*/ 2721109 w 2706"/>
                <a:gd name="T19" fmla="*/ 308021 h 640"/>
                <a:gd name="T20" fmla="*/ 2721109 w 2706"/>
                <a:gd name="T21" fmla="*/ 308021 h 640"/>
                <a:gd name="T22" fmla="*/ 2336915 w 2706"/>
                <a:gd name="T23" fmla="*/ 400110 h 640"/>
                <a:gd name="T24" fmla="*/ 1962246 w 2706"/>
                <a:gd name="T25" fmla="*/ 482672 h 640"/>
                <a:gd name="T26" fmla="*/ 1603454 w 2706"/>
                <a:gd name="T27" fmla="*/ 558884 h 640"/>
                <a:gd name="T28" fmla="*/ 1257362 w 2706"/>
                <a:gd name="T29" fmla="*/ 631920 h 640"/>
                <a:gd name="T30" fmla="*/ 927146 w 2706"/>
                <a:gd name="T31" fmla="*/ 695429 h 640"/>
                <a:gd name="T32" fmla="*/ 606455 w 2706"/>
                <a:gd name="T33" fmla="*/ 752588 h 640"/>
                <a:gd name="T34" fmla="*/ 298465 w 2706"/>
                <a:gd name="T35" fmla="*/ 806571 h 640"/>
                <a:gd name="T36" fmla="*/ 0 w 2706"/>
                <a:gd name="T37" fmla="*/ 854203 h 640"/>
                <a:gd name="T38" fmla="*/ 0 w 2706"/>
                <a:gd name="T39" fmla="*/ 854203 h 640"/>
                <a:gd name="T40" fmla="*/ 206385 w 2706"/>
                <a:gd name="T41" fmla="*/ 882782 h 640"/>
                <a:gd name="T42" fmla="*/ 403245 w 2706"/>
                <a:gd name="T43" fmla="*/ 908186 h 640"/>
                <a:gd name="T44" fmla="*/ 593754 w 2706"/>
                <a:gd name="T45" fmla="*/ 930414 h 640"/>
                <a:gd name="T46" fmla="*/ 781088 w 2706"/>
                <a:gd name="T47" fmla="*/ 949467 h 640"/>
                <a:gd name="T48" fmla="*/ 962072 w 2706"/>
                <a:gd name="T49" fmla="*/ 968520 h 640"/>
                <a:gd name="T50" fmla="*/ 1136706 w 2706"/>
                <a:gd name="T51" fmla="*/ 981222 h 640"/>
                <a:gd name="T52" fmla="*/ 1304989 w 2706"/>
                <a:gd name="T53" fmla="*/ 993924 h 640"/>
                <a:gd name="T54" fmla="*/ 1470097 w 2706"/>
                <a:gd name="T55" fmla="*/ 1003450 h 640"/>
                <a:gd name="T56" fmla="*/ 1632030 w 2706"/>
                <a:gd name="T57" fmla="*/ 1009801 h 640"/>
                <a:gd name="T58" fmla="*/ 1787613 w 2706"/>
                <a:gd name="T59" fmla="*/ 1012977 h 640"/>
                <a:gd name="T60" fmla="*/ 1936845 w 2706"/>
                <a:gd name="T61" fmla="*/ 1016152 h 640"/>
                <a:gd name="T62" fmla="*/ 2082902 w 2706"/>
                <a:gd name="T63" fmla="*/ 1016152 h 640"/>
                <a:gd name="T64" fmla="*/ 2225784 w 2706"/>
                <a:gd name="T65" fmla="*/ 1012977 h 640"/>
                <a:gd name="T66" fmla="*/ 2365491 w 2706"/>
                <a:gd name="T67" fmla="*/ 1009801 h 640"/>
                <a:gd name="T68" fmla="*/ 2498848 w 2706"/>
                <a:gd name="T69" fmla="*/ 1003450 h 640"/>
                <a:gd name="T70" fmla="*/ 2629029 w 2706"/>
                <a:gd name="T71" fmla="*/ 993924 h 640"/>
                <a:gd name="T72" fmla="*/ 2752860 w 2706"/>
                <a:gd name="T73" fmla="*/ 984397 h 640"/>
                <a:gd name="T74" fmla="*/ 2876691 w 2706"/>
                <a:gd name="T75" fmla="*/ 971695 h 640"/>
                <a:gd name="T76" fmla="*/ 2994172 w 2706"/>
                <a:gd name="T77" fmla="*/ 955818 h 640"/>
                <a:gd name="T78" fmla="*/ 3111653 w 2706"/>
                <a:gd name="T79" fmla="*/ 939941 h 640"/>
                <a:gd name="T80" fmla="*/ 3222783 w 2706"/>
                <a:gd name="T81" fmla="*/ 920888 h 640"/>
                <a:gd name="T82" fmla="*/ 3333914 w 2706"/>
                <a:gd name="T83" fmla="*/ 901835 h 640"/>
                <a:gd name="T84" fmla="*/ 3438694 w 2706"/>
                <a:gd name="T85" fmla="*/ 879607 h 640"/>
                <a:gd name="T86" fmla="*/ 3543474 w 2706"/>
                <a:gd name="T87" fmla="*/ 857378 h 640"/>
                <a:gd name="T88" fmla="*/ 3645079 w 2706"/>
                <a:gd name="T89" fmla="*/ 831974 h 640"/>
                <a:gd name="T90" fmla="*/ 3743509 w 2706"/>
                <a:gd name="T91" fmla="*/ 806571 h 640"/>
                <a:gd name="T92" fmla="*/ 3838764 w 2706"/>
                <a:gd name="T93" fmla="*/ 777991 h 640"/>
                <a:gd name="T94" fmla="*/ 3934018 w 2706"/>
                <a:gd name="T95" fmla="*/ 749412 h 640"/>
                <a:gd name="T96" fmla="*/ 4115002 w 2706"/>
                <a:gd name="T97" fmla="*/ 685903 h 640"/>
                <a:gd name="T98" fmla="*/ 4289636 w 2706"/>
                <a:gd name="T99" fmla="*/ 619218 h 640"/>
                <a:gd name="T100" fmla="*/ 4289636 w 2706"/>
                <a:gd name="T101" fmla="*/ 619218 h 640"/>
                <a:gd name="T102" fmla="*/ 4295986 w 2706"/>
                <a:gd name="T103" fmla="*/ 616042 h 640"/>
                <a:gd name="T104" fmla="*/ 4295986 w 2706"/>
                <a:gd name="T105" fmla="*/ 616042 h 640"/>
                <a:gd name="T106" fmla="*/ 4295986 w 2706"/>
                <a:gd name="T107" fmla="*/ 0 h 640"/>
                <a:gd name="T108" fmla="*/ 4295986 w 2706"/>
                <a:gd name="T109" fmla="*/ 0 h 640"/>
                <a:gd name="T110" fmla="*/ 4286461 w 2706"/>
                <a:gd name="T111" fmla="*/ 0 h 640"/>
                <a:gd name="T112" fmla="*/ 4286461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8279020 w 5216"/>
                <a:gd name="T1" fmla="*/ 1131991 h 762"/>
                <a:gd name="T2" fmla="*/ 7910781 w 5216"/>
                <a:gd name="T3" fmla="*/ 1087599 h 762"/>
                <a:gd name="T4" fmla="*/ 7107640 w 5216"/>
                <a:gd name="T5" fmla="*/ 967107 h 762"/>
                <a:gd name="T6" fmla="*/ 6212439 w 5216"/>
                <a:gd name="T7" fmla="*/ 805394 h 762"/>
                <a:gd name="T8" fmla="*/ 5215656 w 5216"/>
                <a:gd name="T9" fmla="*/ 592948 h 762"/>
                <a:gd name="T10" fmla="*/ 4675996 w 5216"/>
                <a:gd name="T11" fmla="*/ 469285 h 762"/>
                <a:gd name="T12" fmla="*/ 4256965 w 5216"/>
                <a:gd name="T13" fmla="*/ 374159 h 762"/>
                <a:gd name="T14" fmla="*/ 3856982 w 5216"/>
                <a:gd name="T15" fmla="*/ 291718 h 762"/>
                <a:gd name="T16" fmla="*/ 3476046 w 5216"/>
                <a:gd name="T17" fmla="*/ 221959 h 762"/>
                <a:gd name="T18" fmla="*/ 3110981 w 5216"/>
                <a:gd name="T19" fmla="*/ 161713 h 762"/>
                <a:gd name="T20" fmla="*/ 2761790 w 5216"/>
                <a:gd name="T21" fmla="*/ 114150 h 762"/>
                <a:gd name="T22" fmla="*/ 2117372 w 5216"/>
                <a:gd name="T23" fmla="*/ 44392 h 762"/>
                <a:gd name="T24" fmla="*/ 1539618 w 5216"/>
                <a:gd name="T25" fmla="*/ 6342 h 762"/>
                <a:gd name="T26" fmla="*/ 1022180 w 5216"/>
                <a:gd name="T27" fmla="*/ 0 h 762"/>
                <a:gd name="T28" fmla="*/ 568230 w 5216"/>
                <a:gd name="T29" fmla="*/ 15854 h 762"/>
                <a:gd name="T30" fmla="*/ 174596 w 5216"/>
                <a:gd name="T31" fmla="*/ 50733 h 762"/>
                <a:gd name="T32" fmla="*/ 0 w 5216"/>
                <a:gd name="T33" fmla="*/ 76100 h 762"/>
                <a:gd name="T34" fmla="*/ 498392 w 5216"/>
                <a:gd name="T35" fmla="*/ 136346 h 762"/>
                <a:gd name="T36" fmla="*/ 1034878 w 5216"/>
                <a:gd name="T37" fmla="*/ 221959 h 762"/>
                <a:gd name="T38" fmla="*/ 1609457 w 5216"/>
                <a:gd name="T39" fmla="*/ 332938 h 762"/>
                <a:gd name="T40" fmla="*/ 2225304 w 5216"/>
                <a:gd name="T41" fmla="*/ 469285 h 762"/>
                <a:gd name="T42" fmla="*/ 2787185 w 5216"/>
                <a:gd name="T43" fmla="*/ 599289 h 762"/>
                <a:gd name="T44" fmla="*/ 3822063 w 5216"/>
                <a:gd name="T45" fmla="*/ 818077 h 762"/>
                <a:gd name="T46" fmla="*/ 4298234 w 5216"/>
                <a:gd name="T47" fmla="*/ 906861 h 762"/>
                <a:gd name="T48" fmla="*/ 4749008 w 5216"/>
                <a:gd name="T49" fmla="*/ 982961 h 762"/>
                <a:gd name="T50" fmla="*/ 5174388 w 5216"/>
                <a:gd name="T51" fmla="*/ 1049549 h 762"/>
                <a:gd name="T52" fmla="*/ 5574371 w 5216"/>
                <a:gd name="T53" fmla="*/ 1100282 h 762"/>
                <a:gd name="T54" fmla="*/ 5952133 w 5216"/>
                <a:gd name="T55" fmla="*/ 1144674 h 762"/>
                <a:gd name="T56" fmla="*/ 6307674 w 5216"/>
                <a:gd name="T57" fmla="*/ 1173212 h 762"/>
                <a:gd name="T58" fmla="*/ 6640993 w 5216"/>
                <a:gd name="T59" fmla="*/ 1195408 h 762"/>
                <a:gd name="T60" fmla="*/ 6958440 w 5216"/>
                <a:gd name="T61" fmla="*/ 1208091 h 762"/>
                <a:gd name="T62" fmla="*/ 7253666 w 5216"/>
                <a:gd name="T63" fmla="*/ 1208091 h 762"/>
                <a:gd name="T64" fmla="*/ 7533019 w 5216"/>
                <a:gd name="T65" fmla="*/ 1201749 h 762"/>
                <a:gd name="T66" fmla="*/ 7796500 w 5216"/>
                <a:gd name="T67" fmla="*/ 1185895 h 762"/>
                <a:gd name="T68" fmla="*/ 8044109 w 5216"/>
                <a:gd name="T69" fmla="*/ 1160528 h 762"/>
                <a:gd name="T70" fmla="*/ 8279020 w 5216"/>
                <a:gd name="T71" fmla="*/ 1131991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111149 h 694"/>
                <a:gd name="T2" fmla="*/ 0 w 5144"/>
                <a:gd name="T3" fmla="*/ 111149 h 694"/>
                <a:gd name="T4" fmla="*/ 28572 w 5144"/>
                <a:gd name="T5" fmla="*/ 104797 h 694"/>
                <a:gd name="T6" fmla="*/ 114288 w 5144"/>
                <a:gd name="T7" fmla="*/ 88919 h 694"/>
                <a:gd name="T8" fmla="*/ 260322 w 5144"/>
                <a:gd name="T9" fmla="*/ 66689 h 694"/>
                <a:gd name="T10" fmla="*/ 355562 w 5144"/>
                <a:gd name="T11" fmla="*/ 53987 h 694"/>
                <a:gd name="T12" fmla="*/ 466675 w 5144"/>
                <a:gd name="T13" fmla="*/ 41284 h 694"/>
                <a:gd name="T14" fmla="*/ 590486 w 5144"/>
                <a:gd name="T15" fmla="*/ 31757 h 694"/>
                <a:gd name="T16" fmla="*/ 733346 w 5144"/>
                <a:gd name="T17" fmla="*/ 22230 h 694"/>
                <a:gd name="T18" fmla="*/ 888904 w 5144"/>
                <a:gd name="T19" fmla="*/ 12703 h 694"/>
                <a:gd name="T20" fmla="*/ 1063510 w 5144"/>
                <a:gd name="T21" fmla="*/ 6351 h 694"/>
                <a:gd name="T22" fmla="*/ 1253990 w 5144"/>
                <a:gd name="T23" fmla="*/ 3176 h 694"/>
                <a:gd name="T24" fmla="*/ 1460342 w 5144"/>
                <a:gd name="T25" fmla="*/ 0 h 694"/>
                <a:gd name="T26" fmla="*/ 1682568 w 5144"/>
                <a:gd name="T27" fmla="*/ 3176 h 694"/>
                <a:gd name="T28" fmla="*/ 1920668 w 5144"/>
                <a:gd name="T29" fmla="*/ 9527 h 694"/>
                <a:gd name="T30" fmla="*/ 2177815 w 5144"/>
                <a:gd name="T31" fmla="*/ 22230 h 694"/>
                <a:gd name="T32" fmla="*/ 2450836 w 5144"/>
                <a:gd name="T33" fmla="*/ 38108 h 694"/>
                <a:gd name="T34" fmla="*/ 2739729 w 5144"/>
                <a:gd name="T35" fmla="*/ 63514 h 694"/>
                <a:gd name="T36" fmla="*/ 3047671 w 5144"/>
                <a:gd name="T37" fmla="*/ 92095 h 694"/>
                <a:gd name="T38" fmla="*/ 3374661 w 5144"/>
                <a:gd name="T39" fmla="*/ 127027 h 694"/>
                <a:gd name="T40" fmla="*/ 3717524 w 5144"/>
                <a:gd name="T41" fmla="*/ 168311 h 694"/>
                <a:gd name="T42" fmla="*/ 4079435 w 5144"/>
                <a:gd name="T43" fmla="*/ 219122 h 694"/>
                <a:gd name="T44" fmla="*/ 4457219 w 5144"/>
                <a:gd name="T45" fmla="*/ 276284 h 694"/>
                <a:gd name="T46" fmla="*/ 4854051 w 5144"/>
                <a:gd name="T47" fmla="*/ 342973 h 694"/>
                <a:gd name="T48" fmla="*/ 5269931 w 5144"/>
                <a:gd name="T49" fmla="*/ 422365 h 694"/>
                <a:gd name="T50" fmla="*/ 5704859 w 5144"/>
                <a:gd name="T51" fmla="*/ 508108 h 694"/>
                <a:gd name="T52" fmla="*/ 6158835 w 5144"/>
                <a:gd name="T53" fmla="*/ 603379 h 694"/>
                <a:gd name="T54" fmla="*/ 6631859 w 5144"/>
                <a:gd name="T55" fmla="*/ 711352 h 694"/>
                <a:gd name="T56" fmla="*/ 7123931 w 5144"/>
                <a:gd name="T57" fmla="*/ 828852 h 694"/>
                <a:gd name="T58" fmla="*/ 7635051 w 5144"/>
                <a:gd name="T59" fmla="*/ 959055 h 694"/>
                <a:gd name="T60" fmla="*/ 8165219 w 5144"/>
                <a:gd name="T61" fmla="*/ 1101960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925827 h 584"/>
                <a:gd name="T2" fmla="*/ 0 w 3112"/>
                <a:gd name="T3" fmla="*/ 925827 h 584"/>
                <a:gd name="T4" fmla="*/ 142891 w 3112"/>
                <a:gd name="T5" fmla="*/ 887779 h 584"/>
                <a:gd name="T6" fmla="*/ 533460 w 3112"/>
                <a:gd name="T7" fmla="*/ 789489 h 584"/>
                <a:gd name="T8" fmla="*/ 803366 w 3112"/>
                <a:gd name="T9" fmla="*/ 722906 h 584"/>
                <a:gd name="T10" fmla="*/ 1114551 w 3112"/>
                <a:gd name="T11" fmla="*/ 649981 h 584"/>
                <a:gd name="T12" fmla="*/ 1460665 w 3112"/>
                <a:gd name="T13" fmla="*/ 570715 h 584"/>
                <a:gd name="T14" fmla="*/ 1832182 w 3112"/>
                <a:gd name="T15" fmla="*/ 485108 h 584"/>
                <a:gd name="T16" fmla="*/ 2225927 w 3112"/>
                <a:gd name="T17" fmla="*/ 402671 h 584"/>
                <a:gd name="T18" fmla="*/ 2629197 w 3112"/>
                <a:gd name="T19" fmla="*/ 320235 h 584"/>
                <a:gd name="T20" fmla="*/ 3041994 w 3112"/>
                <a:gd name="T21" fmla="*/ 244139 h 584"/>
                <a:gd name="T22" fmla="*/ 3451616 w 3112"/>
                <a:gd name="T23" fmla="*/ 171215 h 584"/>
                <a:gd name="T24" fmla="*/ 3654839 w 3112"/>
                <a:gd name="T25" fmla="*/ 139508 h 584"/>
                <a:gd name="T26" fmla="*/ 3851711 w 3112"/>
                <a:gd name="T27" fmla="*/ 107802 h 584"/>
                <a:gd name="T28" fmla="*/ 4048583 w 3112"/>
                <a:gd name="T29" fmla="*/ 82437 h 584"/>
                <a:gd name="T30" fmla="*/ 4239105 w 3112"/>
                <a:gd name="T31" fmla="*/ 57072 h 584"/>
                <a:gd name="T32" fmla="*/ 4426451 w 3112"/>
                <a:gd name="T33" fmla="*/ 38048 h 584"/>
                <a:gd name="T34" fmla="*/ 4604271 w 3112"/>
                <a:gd name="T35" fmla="*/ 22194 h 584"/>
                <a:gd name="T36" fmla="*/ 4775740 w 3112"/>
                <a:gd name="T37" fmla="*/ 9512 h 584"/>
                <a:gd name="T38" fmla="*/ 4940859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13021481 w 8196"/>
                <a:gd name="T1" fmla="*/ 812800 h 1192"/>
                <a:gd name="T2" fmla="*/ 12779871 w 8196"/>
                <a:gd name="T3" fmla="*/ 904875 h 1192"/>
                <a:gd name="T4" fmla="*/ 12522366 w 8196"/>
                <a:gd name="T5" fmla="*/ 984250 h 1192"/>
                <a:gd name="T6" fmla="*/ 12248966 w 8196"/>
                <a:gd name="T7" fmla="*/ 1057275 h 1192"/>
                <a:gd name="T8" fmla="*/ 11956492 w 8196"/>
                <a:gd name="T9" fmla="*/ 1114425 h 1192"/>
                <a:gd name="T10" fmla="*/ 11638584 w 8196"/>
                <a:gd name="T11" fmla="*/ 1158875 h 1192"/>
                <a:gd name="T12" fmla="*/ 11295245 w 8196"/>
                <a:gd name="T13" fmla="*/ 1190625 h 1192"/>
                <a:gd name="T14" fmla="*/ 10923293 w 8196"/>
                <a:gd name="T15" fmla="*/ 1209675 h 1192"/>
                <a:gd name="T16" fmla="*/ 10519551 w 8196"/>
                <a:gd name="T17" fmla="*/ 1206500 h 1192"/>
                <a:gd name="T18" fmla="*/ 10080839 w 8196"/>
                <a:gd name="T19" fmla="*/ 1190625 h 1192"/>
                <a:gd name="T20" fmla="*/ 9603978 w 8196"/>
                <a:gd name="T21" fmla="*/ 1152525 h 1192"/>
                <a:gd name="T22" fmla="*/ 9085789 w 8196"/>
                <a:gd name="T23" fmla="*/ 1095375 h 1192"/>
                <a:gd name="T24" fmla="*/ 8526272 w 8196"/>
                <a:gd name="T25" fmla="*/ 1019175 h 1192"/>
                <a:gd name="T26" fmla="*/ 7919070 w 8196"/>
                <a:gd name="T27" fmla="*/ 917575 h 1192"/>
                <a:gd name="T28" fmla="*/ 7261002 w 8196"/>
                <a:gd name="T29" fmla="*/ 793750 h 1192"/>
                <a:gd name="T30" fmla="*/ 6552068 w 8196"/>
                <a:gd name="T31" fmla="*/ 644525 h 1192"/>
                <a:gd name="T32" fmla="*/ 5785912 w 8196"/>
                <a:gd name="T33" fmla="*/ 469900 h 1192"/>
                <a:gd name="T34" fmla="*/ 5398065 w 8196"/>
                <a:gd name="T35" fmla="*/ 381000 h 1192"/>
                <a:gd name="T36" fmla="*/ 4663699 w 8196"/>
                <a:gd name="T37" fmla="*/ 234950 h 1192"/>
                <a:gd name="T38" fmla="*/ 3992915 w 8196"/>
                <a:gd name="T39" fmla="*/ 130175 h 1192"/>
                <a:gd name="T40" fmla="*/ 3379354 w 8196"/>
                <a:gd name="T41" fmla="*/ 57150 h 1192"/>
                <a:gd name="T42" fmla="*/ 2823016 w 8196"/>
                <a:gd name="T43" fmla="*/ 15875 h 1192"/>
                <a:gd name="T44" fmla="*/ 2323902 w 8196"/>
                <a:gd name="T45" fmla="*/ 0 h 1192"/>
                <a:gd name="T46" fmla="*/ 1878832 w 8196"/>
                <a:gd name="T47" fmla="*/ 6350 h 1192"/>
                <a:gd name="T48" fmla="*/ 1484627 w 8196"/>
                <a:gd name="T49" fmla="*/ 31750 h 1192"/>
                <a:gd name="T50" fmla="*/ 1138108 w 8196"/>
                <a:gd name="T51" fmla="*/ 69850 h 1192"/>
                <a:gd name="T52" fmla="*/ 842454 w 8196"/>
                <a:gd name="T53" fmla="*/ 117475 h 1192"/>
                <a:gd name="T54" fmla="*/ 594487 w 8196"/>
                <a:gd name="T55" fmla="*/ 171450 h 1192"/>
                <a:gd name="T56" fmla="*/ 394205 w 8196"/>
                <a:gd name="T57" fmla="*/ 228600 h 1192"/>
                <a:gd name="T58" fmla="*/ 235251 w 8196"/>
                <a:gd name="T59" fmla="*/ 279400 h 1192"/>
                <a:gd name="T60" fmla="*/ 76298 w 8196"/>
                <a:gd name="T61" fmla="*/ 342900 h 1192"/>
                <a:gd name="T62" fmla="*/ 0 w 8196"/>
                <a:gd name="T63" fmla="*/ 381000 h 1192"/>
                <a:gd name="T64" fmla="*/ 13021481 w 8196"/>
                <a:gd name="T65" fmla="*/ 1892300 h 1192"/>
                <a:gd name="T66" fmla="*/ 13027839 w 8196"/>
                <a:gd name="T67" fmla="*/ 1882775 h 1192"/>
                <a:gd name="T68" fmla="*/ 13027839 w 8196"/>
                <a:gd name="T69" fmla="*/ 809625 h 1192"/>
                <a:gd name="T70" fmla="*/ 13021481 w 8196"/>
                <a:gd name="T71" fmla="*/ 8128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7FDA1-5C29-4DDF-81FB-6632FCB80800}" type="datetimeFigureOut">
              <a:rPr lang="ru-RU"/>
              <a:pPr>
                <a:defRPr/>
              </a:pPr>
              <a:t>11.10.2022</a:t>
            </a:fld>
            <a:endParaRPr lang="ru-RU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3DEE5-5010-4952-B71A-ACB8C9FF77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75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4285695 w 2706"/>
                <a:gd name="T1" fmla="*/ 0 h 640"/>
                <a:gd name="T2" fmla="*/ 4285695 w 2706"/>
                <a:gd name="T3" fmla="*/ 0 h 640"/>
                <a:gd name="T4" fmla="*/ 4104744 w 2706"/>
                <a:gd name="T5" fmla="*/ 28545 h 640"/>
                <a:gd name="T6" fmla="*/ 3920617 w 2706"/>
                <a:gd name="T7" fmla="*/ 60262 h 640"/>
                <a:gd name="T8" fmla="*/ 3733317 w 2706"/>
                <a:gd name="T9" fmla="*/ 95151 h 640"/>
                <a:gd name="T10" fmla="*/ 3539667 w 2706"/>
                <a:gd name="T11" fmla="*/ 130039 h 640"/>
                <a:gd name="T12" fmla="*/ 3342842 w 2706"/>
                <a:gd name="T13" fmla="*/ 171271 h 640"/>
                <a:gd name="T14" fmla="*/ 3139669 w 2706"/>
                <a:gd name="T15" fmla="*/ 212503 h 640"/>
                <a:gd name="T16" fmla="*/ 2933320 w 2706"/>
                <a:gd name="T17" fmla="*/ 260078 h 640"/>
                <a:gd name="T18" fmla="*/ 2720623 w 2706"/>
                <a:gd name="T19" fmla="*/ 307654 h 640"/>
                <a:gd name="T20" fmla="*/ 2720623 w 2706"/>
                <a:gd name="T21" fmla="*/ 307654 h 640"/>
                <a:gd name="T22" fmla="*/ 2336498 w 2706"/>
                <a:gd name="T23" fmla="*/ 399633 h 640"/>
                <a:gd name="T24" fmla="*/ 1961896 w 2706"/>
                <a:gd name="T25" fmla="*/ 482097 h 640"/>
                <a:gd name="T26" fmla="*/ 1603167 w 2706"/>
                <a:gd name="T27" fmla="*/ 558217 h 640"/>
                <a:gd name="T28" fmla="*/ 1257137 w 2706"/>
                <a:gd name="T29" fmla="*/ 631166 h 640"/>
                <a:gd name="T30" fmla="*/ 926980 w 2706"/>
                <a:gd name="T31" fmla="*/ 694600 h 640"/>
                <a:gd name="T32" fmla="*/ 606347 w 2706"/>
                <a:gd name="T33" fmla="*/ 751690 h 640"/>
                <a:gd name="T34" fmla="*/ 298411 w 2706"/>
                <a:gd name="T35" fmla="*/ 805609 h 640"/>
                <a:gd name="T36" fmla="*/ 0 w 2706"/>
                <a:gd name="T37" fmla="*/ 853184 h 640"/>
                <a:gd name="T38" fmla="*/ 0 w 2706"/>
                <a:gd name="T39" fmla="*/ 853184 h 640"/>
                <a:gd name="T40" fmla="*/ 206348 w 2706"/>
                <a:gd name="T41" fmla="*/ 881729 h 640"/>
                <a:gd name="T42" fmla="*/ 403173 w 2706"/>
                <a:gd name="T43" fmla="*/ 907103 h 640"/>
                <a:gd name="T44" fmla="*/ 593648 w 2706"/>
                <a:gd name="T45" fmla="*/ 929304 h 640"/>
                <a:gd name="T46" fmla="*/ 780949 w 2706"/>
                <a:gd name="T47" fmla="*/ 948335 h 640"/>
                <a:gd name="T48" fmla="*/ 961900 w 2706"/>
                <a:gd name="T49" fmla="*/ 967365 h 640"/>
                <a:gd name="T50" fmla="*/ 1136503 w 2706"/>
                <a:gd name="T51" fmla="*/ 980051 h 640"/>
                <a:gd name="T52" fmla="*/ 1304756 w 2706"/>
                <a:gd name="T53" fmla="*/ 992738 h 640"/>
                <a:gd name="T54" fmla="*/ 1469835 w 2706"/>
                <a:gd name="T55" fmla="*/ 1002253 h 640"/>
                <a:gd name="T56" fmla="*/ 1631739 w 2706"/>
                <a:gd name="T57" fmla="*/ 1008597 h 640"/>
                <a:gd name="T58" fmla="*/ 1787294 w 2706"/>
                <a:gd name="T59" fmla="*/ 1011768 h 640"/>
                <a:gd name="T60" fmla="*/ 1936499 w 2706"/>
                <a:gd name="T61" fmla="*/ 1014940 h 640"/>
                <a:gd name="T62" fmla="*/ 2082530 w 2706"/>
                <a:gd name="T63" fmla="*/ 1014940 h 640"/>
                <a:gd name="T64" fmla="*/ 2225387 w 2706"/>
                <a:gd name="T65" fmla="*/ 1011768 h 640"/>
                <a:gd name="T66" fmla="*/ 2365069 w 2706"/>
                <a:gd name="T67" fmla="*/ 1008597 h 640"/>
                <a:gd name="T68" fmla="*/ 2498402 w 2706"/>
                <a:gd name="T69" fmla="*/ 1002253 h 640"/>
                <a:gd name="T70" fmla="*/ 2628560 w 2706"/>
                <a:gd name="T71" fmla="*/ 992738 h 640"/>
                <a:gd name="T72" fmla="*/ 2752369 w 2706"/>
                <a:gd name="T73" fmla="*/ 983223 h 640"/>
                <a:gd name="T74" fmla="*/ 2876178 w 2706"/>
                <a:gd name="T75" fmla="*/ 970536 h 640"/>
                <a:gd name="T76" fmla="*/ 2993637 w 2706"/>
                <a:gd name="T77" fmla="*/ 954678 h 640"/>
                <a:gd name="T78" fmla="*/ 3111097 w 2706"/>
                <a:gd name="T79" fmla="*/ 938820 h 640"/>
                <a:gd name="T80" fmla="*/ 3222208 w 2706"/>
                <a:gd name="T81" fmla="*/ 919789 h 640"/>
                <a:gd name="T82" fmla="*/ 3333319 w 2706"/>
                <a:gd name="T83" fmla="*/ 900759 h 640"/>
                <a:gd name="T84" fmla="*/ 3438080 w 2706"/>
                <a:gd name="T85" fmla="*/ 878557 h 640"/>
                <a:gd name="T86" fmla="*/ 3542841 w 2706"/>
                <a:gd name="T87" fmla="*/ 856356 h 640"/>
                <a:gd name="T88" fmla="*/ 3644428 w 2706"/>
                <a:gd name="T89" fmla="*/ 830982 h 640"/>
                <a:gd name="T90" fmla="*/ 3742841 w 2706"/>
                <a:gd name="T91" fmla="*/ 805609 h 640"/>
                <a:gd name="T92" fmla="*/ 3838078 w 2706"/>
                <a:gd name="T93" fmla="*/ 777063 h 640"/>
                <a:gd name="T94" fmla="*/ 3933316 w 2706"/>
                <a:gd name="T95" fmla="*/ 748518 h 640"/>
                <a:gd name="T96" fmla="*/ 4114267 w 2706"/>
                <a:gd name="T97" fmla="*/ 685085 h 640"/>
                <a:gd name="T98" fmla="*/ 4288870 w 2706"/>
                <a:gd name="T99" fmla="*/ 618479 h 640"/>
                <a:gd name="T100" fmla="*/ 4288870 w 2706"/>
                <a:gd name="T101" fmla="*/ 618479 h 640"/>
                <a:gd name="T102" fmla="*/ 4295219 w 2706"/>
                <a:gd name="T103" fmla="*/ 615307 h 640"/>
                <a:gd name="T104" fmla="*/ 4295219 w 2706"/>
                <a:gd name="T105" fmla="*/ 615307 h 640"/>
                <a:gd name="T106" fmla="*/ 4295219 w 2706"/>
                <a:gd name="T107" fmla="*/ 0 h 640"/>
                <a:gd name="T108" fmla="*/ 4295219 w 2706"/>
                <a:gd name="T109" fmla="*/ 0 h 640"/>
                <a:gd name="T110" fmla="*/ 4285695 w 2706"/>
                <a:gd name="T111" fmla="*/ 0 h 640"/>
                <a:gd name="T112" fmla="*/ 4285695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8280254 w 5216"/>
                <a:gd name="T1" fmla="*/ 1132754 h 762"/>
                <a:gd name="T2" fmla="*/ 7911960 w 5216"/>
                <a:gd name="T3" fmla="*/ 1088333 h 762"/>
                <a:gd name="T4" fmla="*/ 7108700 w 5216"/>
                <a:gd name="T5" fmla="*/ 967759 h 762"/>
                <a:gd name="T6" fmla="*/ 6213365 w 5216"/>
                <a:gd name="T7" fmla="*/ 805937 h 762"/>
                <a:gd name="T8" fmla="*/ 5216433 w 5216"/>
                <a:gd name="T9" fmla="*/ 593348 h 762"/>
                <a:gd name="T10" fmla="*/ 4676693 w 5216"/>
                <a:gd name="T11" fmla="*/ 469601 h 762"/>
                <a:gd name="T12" fmla="*/ 4257600 w 5216"/>
                <a:gd name="T13" fmla="*/ 374412 h 762"/>
                <a:gd name="T14" fmla="*/ 3857557 w 5216"/>
                <a:gd name="T15" fmla="*/ 291914 h 762"/>
                <a:gd name="T16" fmla="*/ 3476564 w 5216"/>
                <a:gd name="T17" fmla="*/ 222109 h 762"/>
                <a:gd name="T18" fmla="*/ 3111445 w 5216"/>
                <a:gd name="T19" fmla="*/ 161822 h 762"/>
                <a:gd name="T20" fmla="*/ 2762201 w 5216"/>
                <a:gd name="T21" fmla="*/ 114227 h 762"/>
                <a:gd name="T22" fmla="*/ 2117688 w 5216"/>
                <a:gd name="T23" fmla="*/ 44422 h 762"/>
                <a:gd name="T24" fmla="*/ 1539848 w 5216"/>
                <a:gd name="T25" fmla="*/ 6346 h 762"/>
                <a:gd name="T26" fmla="*/ 1022332 w 5216"/>
                <a:gd name="T27" fmla="*/ 0 h 762"/>
                <a:gd name="T28" fmla="*/ 568315 w 5216"/>
                <a:gd name="T29" fmla="*/ 15865 h 762"/>
                <a:gd name="T30" fmla="*/ 174622 w 5216"/>
                <a:gd name="T31" fmla="*/ 50768 h 762"/>
                <a:gd name="T32" fmla="*/ 0 w 5216"/>
                <a:gd name="T33" fmla="*/ 76152 h 762"/>
                <a:gd name="T34" fmla="*/ 498466 w 5216"/>
                <a:gd name="T35" fmla="*/ 136438 h 762"/>
                <a:gd name="T36" fmla="*/ 1035032 w 5216"/>
                <a:gd name="T37" fmla="*/ 222109 h 762"/>
                <a:gd name="T38" fmla="*/ 1609697 w 5216"/>
                <a:gd name="T39" fmla="*/ 333163 h 762"/>
                <a:gd name="T40" fmla="*/ 2225636 w 5216"/>
                <a:gd name="T41" fmla="*/ 469601 h 762"/>
                <a:gd name="T42" fmla="*/ 2787601 w 5216"/>
                <a:gd name="T43" fmla="*/ 599694 h 762"/>
                <a:gd name="T44" fmla="*/ 3822633 w 5216"/>
                <a:gd name="T45" fmla="*/ 818629 h 762"/>
                <a:gd name="T46" fmla="*/ 4298874 w 5216"/>
                <a:gd name="T47" fmla="*/ 907473 h 762"/>
                <a:gd name="T48" fmla="*/ 4749716 w 5216"/>
                <a:gd name="T49" fmla="*/ 983624 h 762"/>
                <a:gd name="T50" fmla="*/ 5175159 w 5216"/>
                <a:gd name="T51" fmla="*/ 1050257 h 762"/>
                <a:gd name="T52" fmla="*/ 5575202 w 5216"/>
                <a:gd name="T53" fmla="*/ 1101025 h 762"/>
                <a:gd name="T54" fmla="*/ 5953020 w 5216"/>
                <a:gd name="T55" fmla="*/ 1145446 h 762"/>
                <a:gd name="T56" fmla="*/ 6308614 w 5216"/>
                <a:gd name="T57" fmla="*/ 1174003 h 762"/>
                <a:gd name="T58" fmla="*/ 6641983 w 5216"/>
                <a:gd name="T59" fmla="*/ 1196214 h 762"/>
                <a:gd name="T60" fmla="*/ 6959477 w 5216"/>
                <a:gd name="T61" fmla="*/ 1208906 h 762"/>
                <a:gd name="T62" fmla="*/ 7254747 w 5216"/>
                <a:gd name="T63" fmla="*/ 1208906 h 762"/>
                <a:gd name="T64" fmla="*/ 7534142 w 5216"/>
                <a:gd name="T65" fmla="*/ 1202560 h 762"/>
                <a:gd name="T66" fmla="*/ 7797663 w 5216"/>
                <a:gd name="T67" fmla="*/ 1186695 h 762"/>
                <a:gd name="T68" fmla="*/ 8045308 w 5216"/>
                <a:gd name="T69" fmla="*/ 1161311 h 762"/>
                <a:gd name="T70" fmla="*/ 8280254 w 5216"/>
                <a:gd name="T71" fmla="*/ 113275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111244 h 694"/>
                <a:gd name="T2" fmla="*/ 0 w 5144"/>
                <a:gd name="T3" fmla="*/ 111244 h 694"/>
                <a:gd name="T4" fmla="*/ 28568 w 5144"/>
                <a:gd name="T5" fmla="*/ 104887 h 694"/>
                <a:gd name="T6" fmla="*/ 114274 w 5144"/>
                <a:gd name="T7" fmla="*/ 88995 h 694"/>
                <a:gd name="T8" fmla="*/ 260290 w 5144"/>
                <a:gd name="T9" fmla="*/ 66746 h 694"/>
                <a:gd name="T10" fmla="*/ 355519 w 5144"/>
                <a:gd name="T11" fmla="*/ 54033 h 694"/>
                <a:gd name="T12" fmla="*/ 466618 w 5144"/>
                <a:gd name="T13" fmla="*/ 41319 h 694"/>
                <a:gd name="T14" fmla="*/ 590415 w 5144"/>
                <a:gd name="T15" fmla="*/ 31784 h 694"/>
                <a:gd name="T16" fmla="*/ 733257 w 5144"/>
                <a:gd name="T17" fmla="*/ 22249 h 694"/>
                <a:gd name="T18" fmla="*/ 888797 w 5144"/>
                <a:gd name="T19" fmla="*/ 12714 h 694"/>
                <a:gd name="T20" fmla="*/ 1063382 w 5144"/>
                <a:gd name="T21" fmla="*/ 6357 h 694"/>
                <a:gd name="T22" fmla="*/ 1253838 w 5144"/>
                <a:gd name="T23" fmla="*/ 3178 h 694"/>
                <a:gd name="T24" fmla="*/ 1460166 w 5144"/>
                <a:gd name="T25" fmla="*/ 0 h 694"/>
                <a:gd name="T26" fmla="*/ 1682365 w 5144"/>
                <a:gd name="T27" fmla="*/ 3178 h 694"/>
                <a:gd name="T28" fmla="*/ 1920435 w 5144"/>
                <a:gd name="T29" fmla="*/ 9535 h 694"/>
                <a:gd name="T30" fmla="*/ 2177552 w 5144"/>
                <a:gd name="T31" fmla="*/ 22249 h 694"/>
                <a:gd name="T32" fmla="*/ 2450539 w 5144"/>
                <a:gd name="T33" fmla="*/ 38141 h 694"/>
                <a:gd name="T34" fmla="*/ 2739398 w 5144"/>
                <a:gd name="T35" fmla="*/ 63568 h 694"/>
                <a:gd name="T36" fmla="*/ 3047302 w 5144"/>
                <a:gd name="T37" fmla="*/ 92173 h 694"/>
                <a:gd name="T38" fmla="*/ 3374253 w 5144"/>
                <a:gd name="T39" fmla="*/ 127136 h 694"/>
                <a:gd name="T40" fmla="*/ 3717074 w 5144"/>
                <a:gd name="T41" fmla="*/ 168455 h 694"/>
                <a:gd name="T42" fmla="*/ 4078941 w 5144"/>
                <a:gd name="T43" fmla="*/ 219309 h 694"/>
                <a:gd name="T44" fmla="*/ 4456680 w 5144"/>
                <a:gd name="T45" fmla="*/ 276520 h 694"/>
                <a:gd name="T46" fmla="*/ 4853464 w 5144"/>
                <a:gd name="T47" fmla="*/ 343266 h 694"/>
                <a:gd name="T48" fmla="*/ 5269294 w 5144"/>
                <a:gd name="T49" fmla="*/ 422726 h 694"/>
                <a:gd name="T50" fmla="*/ 5704169 w 5144"/>
                <a:gd name="T51" fmla="*/ 508543 h 694"/>
                <a:gd name="T52" fmla="*/ 6158090 w 5144"/>
                <a:gd name="T53" fmla="*/ 603894 h 694"/>
                <a:gd name="T54" fmla="*/ 6631057 w 5144"/>
                <a:gd name="T55" fmla="*/ 711960 h 694"/>
                <a:gd name="T56" fmla="*/ 7123069 w 5144"/>
                <a:gd name="T57" fmla="*/ 829560 h 694"/>
                <a:gd name="T58" fmla="*/ 7634127 w 5144"/>
                <a:gd name="T59" fmla="*/ 959874 h 694"/>
                <a:gd name="T60" fmla="*/ 8164231 w 5144"/>
                <a:gd name="T61" fmla="*/ 1102902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926979 h 584"/>
                <a:gd name="T2" fmla="*/ 0 w 3112"/>
                <a:gd name="T3" fmla="*/ 926979 h 584"/>
                <a:gd name="T4" fmla="*/ 142845 w 3112"/>
                <a:gd name="T5" fmla="*/ 888884 h 584"/>
                <a:gd name="T6" fmla="*/ 533288 w 3112"/>
                <a:gd name="T7" fmla="*/ 790472 h 584"/>
                <a:gd name="T8" fmla="*/ 803107 w 3112"/>
                <a:gd name="T9" fmla="*/ 723806 h 584"/>
                <a:gd name="T10" fmla="*/ 1114192 w 3112"/>
                <a:gd name="T11" fmla="*/ 650790 h 584"/>
                <a:gd name="T12" fmla="*/ 1460194 w 3112"/>
                <a:gd name="T13" fmla="*/ 571425 h 584"/>
                <a:gd name="T14" fmla="*/ 1831591 w 3112"/>
                <a:gd name="T15" fmla="*/ 485712 h 584"/>
                <a:gd name="T16" fmla="*/ 2225209 w 3112"/>
                <a:gd name="T17" fmla="*/ 403172 h 584"/>
                <a:gd name="T18" fmla="*/ 2628349 w 3112"/>
                <a:gd name="T19" fmla="*/ 320633 h 584"/>
                <a:gd name="T20" fmla="*/ 3041013 w 3112"/>
                <a:gd name="T21" fmla="*/ 244443 h 584"/>
                <a:gd name="T22" fmla="*/ 3450502 w 3112"/>
                <a:gd name="T23" fmla="*/ 171428 h 584"/>
                <a:gd name="T24" fmla="*/ 3653659 w 3112"/>
                <a:gd name="T25" fmla="*/ 139682 h 584"/>
                <a:gd name="T26" fmla="*/ 3850468 w 3112"/>
                <a:gd name="T27" fmla="*/ 107936 h 584"/>
                <a:gd name="T28" fmla="*/ 4047277 w 3112"/>
                <a:gd name="T29" fmla="*/ 82539 h 584"/>
                <a:gd name="T30" fmla="*/ 4237737 w 3112"/>
                <a:gd name="T31" fmla="*/ 57143 h 584"/>
                <a:gd name="T32" fmla="*/ 4425023 w 3112"/>
                <a:gd name="T33" fmla="*/ 38095 h 584"/>
                <a:gd name="T34" fmla="*/ 4602786 w 3112"/>
                <a:gd name="T35" fmla="*/ 22222 h 584"/>
                <a:gd name="T36" fmla="*/ 4774200 w 3112"/>
                <a:gd name="T37" fmla="*/ 9524 h 584"/>
                <a:gd name="T38" fmla="*/ 4939265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13004800 w 8196"/>
                <a:gd name="T1" fmla="*/ 812800 h 1192"/>
                <a:gd name="T2" fmla="*/ 12763500 w 8196"/>
                <a:gd name="T3" fmla="*/ 904875 h 1192"/>
                <a:gd name="T4" fmla="*/ 12506325 w 8196"/>
                <a:gd name="T5" fmla="*/ 984250 h 1192"/>
                <a:gd name="T6" fmla="*/ 12233275 w 8196"/>
                <a:gd name="T7" fmla="*/ 1057275 h 1192"/>
                <a:gd name="T8" fmla="*/ 11941175 w 8196"/>
                <a:gd name="T9" fmla="*/ 1114425 h 1192"/>
                <a:gd name="T10" fmla="*/ 11623675 w 8196"/>
                <a:gd name="T11" fmla="*/ 1158875 h 1192"/>
                <a:gd name="T12" fmla="*/ 11280775 w 8196"/>
                <a:gd name="T13" fmla="*/ 1190625 h 1192"/>
                <a:gd name="T14" fmla="*/ 10909300 w 8196"/>
                <a:gd name="T15" fmla="*/ 1209675 h 1192"/>
                <a:gd name="T16" fmla="*/ 10506075 w 8196"/>
                <a:gd name="T17" fmla="*/ 1206500 h 1192"/>
                <a:gd name="T18" fmla="*/ 10067925 w 8196"/>
                <a:gd name="T19" fmla="*/ 1190625 h 1192"/>
                <a:gd name="T20" fmla="*/ 9591675 w 8196"/>
                <a:gd name="T21" fmla="*/ 1152525 h 1192"/>
                <a:gd name="T22" fmla="*/ 9074150 w 8196"/>
                <a:gd name="T23" fmla="*/ 1095375 h 1192"/>
                <a:gd name="T24" fmla="*/ 8515350 w 8196"/>
                <a:gd name="T25" fmla="*/ 1019175 h 1192"/>
                <a:gd name="T26" fmla="*/ 7908925 w 8196"/>
                <a:gd name="T27" fmla="*/ 917575 h 1192"/>
                <a:gd name="T28" fmla="*/ 7251700 w 8196"/>
                <a:gd name="T29" fmla="*/ 793750 h 1192"/>
                <a:gd name="T30" fmla="*/ 6543675 w 8196"/>
                <a:gd name="T31" fmla="*/ 644525 h 1192"/>
                <a:gd name="T32" fmla="*/ 5778500 w 8196"/>
                <a:gd name="T33" fmla="*/ 469900 h 1192"/>
                <a:gd name="T34" fmla="*/ 5391150 w 8196"/>
                <a:gd name="T35" fmla="*/ 381000 h 1192"/>
                <a:gd name="T36" fmla="*/ 4657725 w 8196"/>
                <a:gd name="T37" fmla="*/ 234950 h 1192"/>
                <a:gd name="T38" fmla="*/ 3987800 w 8196"/>
                <a:gd name="T39" fmla="*/ 130175 h 1192"/>
                <a:gd name="T40" fmla="*/ 3375025 w 8196"/>
                <a:gd name="T41" fmla="*/ 57150 h 1192"/>
                <a:gd name="T42" fmla="*/ 2819400 w 8196"/>
                <a:gd name="T43" fmla="*/ 15875 h 1192"/>
                <a:gd name="T44" fmla="*/ 2320925 w 8196"/>
                <a:gd name="T45" fmla="*/ 0 h 1192"/>
                <a:gd name="T46" fmla="*/ 1876425 w 8196"/>
                <a:gd name="T47" fmla="*/ 6350 h 1192"/>
                <a:gd name="T48" fmla="*/ 1482725 w 8196"/>
                <a:gd name="T49" fmla="*/ 31750 h 1192"/>
                <a:gd name="T50" fmla="*/ 1136650 w 8196"/>
                <a:gd name="T51" fmla="*/ 69850 h 1192"/>
                <a:gd name="T52" fmla="*/ 841375 w 8196"/>
                <a:gd name="T53" fmla="*/ 117475 h 1192"/>
                <a:gd name="T54" fmla="*/ 593725 w 8196"/>
                <a:gd name="T55" fmla="*/ 171450 h 1192"/>
                <a:gd name="T56" fmla="*/ 393700 w 8196"/>
                <a:gd name="T57" fmla="*/ 228600 h 1192"/>
                <a:gd name="T58" fmla="*/ 234950 w 8196"/>
                <a:gd name="T59" fmla="*/ 279400 h 1192"/>
                <a:gd name="T60" fmla="*/ 76200 w 8196"/>
                <a:gd name="T61" fmla="*/ 342900 h 1192"/>
                <a:gd name="T62" fmla="*/ 0 w 8196"/>
                <a:gd name="T63" fmla="*/ 381000 h 1192"/>
                <a:gd name="T64" fmla="*/ 13004800 w 8196"/>
                <a:gd name="T65" fmla="*/ 1892300 h 1192"/>
                <a:gd name="T66" fmla="*/ 13011150 w 8196"/>
                <a:gd name="T67" fmla="*/ 1882775 h 1192"/>
                <a:gd name="T68" fmla="*/ 13011150 w 8196"/>
                <a:gd name="T69" fmla="*/ 809625 h 1192"/>
                <a:gd name="T70" fmla="*/ 13004800 w 8196"/>
                <a:gd name="T71" fmla="*/ 8128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81416-CC6B-4D02-97E6-5D380E2EB9FB}" type="datetimeFigureOut">
              <a:rPr lang="ru-RU"/>
              <a:pPr>
                <a:defRPr/>
              </a:pPr>
              <a:t>11.10.2022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6402A-8414-41B0-8154-9203A7849F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510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4285695 w 2706"/>
                <a:gd name="T1" fmla="*/ 0 h 640"/>
                <a:gd name="T2" fmla="*/ 4285695 w 2706"/>
                <a:gd name="T3" fmla="*/ 0 h 640"/>
                <a:gd name="T4" fmla="*/ 4104744 w 2706"/>
                <a:gd name="T5" fmla="*/ 28579 h 640"/>
                <a:gd name="T6" fmla="*/ 3920617 w 2706"/>
                <a:gd name="T7" fmla="*/ 60334 h 640"/>
                <a:gd name="T8" fmla="*/ 3733317 w 2706"/>
                <a:gd name="T9" fmla="*/ 95264 h 640"/>
                <a:gd name="T10" fmla="*/ 3539667 w 2706"/>
                <a:gd name="T11" fmla="*/ 130194 h 640"/>
                <a:gd name="T12" fmla="*/ 3342842 w 2706"/>
                <a:gd name="T13" fmla="*/ 171476 h 640"/>
                <a:gd name="T14" fmla="*/ 3139669 w 2706"/>
                <a:gd name="T15" fmla="*/ 212757 h 640"/>
                <a:gd name="T16" fmla="*/ 2933320 w 2706"/>
                <a:gd name="T17" fmla="*/ 260389 h 640"/>
                <a:gd name="T18" fmla="*/ 2720623 w 2706"/>
                <a:gd name="T19" fmla="*/ 308021 h 640"/>
                <a:gd name="T20" fmla="*/ 2720623 w 2706"/>
                <a:gd name="T21" fmla="*/ 308021 h 640"/>
                <a:gd name="T22" fmla="*/ 2336498 w 2706"/>
                <a:gd name="T23" fmla="*/ 400110 h 640"/>
                <a:gd name="T24" fmla="*/ 1961896 w 2706"/>
                <a:gd name="T25" fmla="*/ 482672 h 640"/>
                <a:gd name="T26" fmla="*/ 1603167 w 2706"/>
                <a:gd name="T27" fmla="*/ 558884 h 640"/>
                <a:gd name="T28" fmla="*/ 1257137 w 2706"/>
                <a:gd name="T29" fmla="*/ 631920 h 640"/>
                <a:gd name="T30" fmla="*/ 926980 w 2706"/>
                <a:gd name="T31" fmla="*/ 695429 h 640"/>
                <a:gd name="T32" fmla="*/ 606347 w 2706"/>
                <a:gd name="T33" fmla="*/ 752588 h 640"/>
                <a:gd name="T34" fmla="*/ 298411 w 2706"/>
                <a:gd name="T35" fmla="*/ 806571 h 640"/>
                <a:gd name="T36" fmla="*/ 0 w 2706"/>
                <a:gd name="T37" fmla="*/ 854203 h 640"/>
                <a:gd name="T38" fmla="*/ 0 w 2706"/>
                <a:gd name="T39" fmla="*/ 854203 h 640"/>
                <a:gd name="T40" fmla="*/ 206348 w 2706"/>
                <a:gd name="T41" fmla="*/ 882782 h 640"/>
                <a:gd name="T42" fmla="*/ 403173 w 2706"/>
                <a:gd name="T43" fmla="*/ 908186 h 640"/>
                <a:gd name="T44" fmla="*/ 593648 w 2706"/>
                <a:gd name="T45" fmla="*/ 930414 h 640"/>
                <a:gd name="T46" fmla="*/ 780949 w 2706"/>
                <a:gd name="T47" fmla="*/ 949467 h 640"/>
                <a:gd name="T48" fmla="*/ 961900 w 2706"/>
                <a:gd name="T49" fmla="*/ 968520 h 640"/>
                <a:gd name="T50" fmla="*/ 1136503 w 2706"/>
                <a:gd name="T51" fmla="*/ 981222 h 640"/>
                <a:gd name="T52" fmla="*/ 1304756 w 2706"/>
                <a:gd name="T53" fmla="*/ 993924 h 640"/>
                <a:gd name="T54" fmla="*/ 1469835 w 2706"/>
                <a:gd name="T55" fmla="*/ 1003450 h 640"/>
                <a:gd name="T56" fmla="*/ 1631739 w 2706"/>
                <a:gd name="T57" fmla="*/ 1009801 h 640"/>
                <a:gd name="T58" fmla="*/ 1787294 w 2706"/>
                <a:gd name="T59" fmla="*/ 1012977 h 640"/>
                <a:gd name="T60" fmla="*/ 1936499 w 2706"/>
                <a:gd name="T61" fmla="*/ 1016152 h 640"/>
                <a:gd name="T62" fmla="*/ 2082530 w 2706"/>
                <a:gd name="T63" fmla="*/ 1016152 h 640"/>
                <a:gd name="T64" fmla="*/ 2225387 w 2706"/>
                <a:gd name="T65" fmla="*/ 1012977 h 640"/>
                <a:gd name="T66" fmla="*/ 2365069 w 2706"/>
                <a:gd name="T67" fmla="*/ 1009801 h 640"/>
                <a:gd name="T68" fmla="*/ 2498402 w 2706"/>
                <a:gd name="T69" fmla="*/ 1003450 h 640"/>
                <a:gd name="T70" fmla="*/ 2628560 w 2706"/>
                <a:gd name="T71" fmla="*/ 993924 h 640"/>
                <a:gd name="T72" fmla="*/ 2752369 w 2706"/>
                <a:gd name="T73" fmla="*/ 984397 h 640"/>
                <a:gd name="T74" fmla="*/ 2876178 w 2706"/>
                <a:gd name="T75" fmla="*/ 971695 h 640"/>
                <a:gd name="T76" fmla="*/ 2993637 w 2706"/>
                <a:gd name="T77" fmla="*/ 955818 h 640"/>
                <a:gd name="T78" fmla="*/ 3111097 w 2706"/>
                <a:gd name="T79" fmla="*/ 939941 h 640"/>
                <a:gd name="T80" fmla="*/ 3222208 w 2706"/>
                <a:gd name="T81" fmla="*/ 920888 h 640"/>
                <a:gd name="T82" fmla="*/ 3333319 w 2706"/>
                <a:gd name="T83" fmla="*/ 901835 h 640"/>
                <a:gd name="T84" fmla="*/ 3438080 w 2706"/>
                <a:gd name="T85" fmla="*/ 879607 h 640"/>
                <a:gd name="T86" fmla="*/ 3542841 w 2706"/>
                <a:gd name="T87" fmla="*/ 857378 h 640"/>
                <a:gd name="T88" fmla="*/ 3644428 w 2706"/>
                <a:gd name="T89" fmla="*/ 831974 h 640"/>
                <a:gd name="T90" fmla="*/ 3742841 w 2706"/>
                <a:gd name="T91" fmla="*/ 806571 h 640"/>
                <a:gd name="T92" fmla="*/ 3838078 w 2706"/>
                <a:gd name="T93" fmla="*/ 777991 h 640"/>
                <a:gd name="T94" fmla="*/ 3933316 w 2706"/>
                <a:gd name="T95" fmla="*/ 749412 h 640"/>
                <a:gd name="T96" fmla="*/ 4114267 w 2706"/>
                <a:gd name="T97" fmla="*/ 685903 h 640"/>
                <a:gd name="T98" fmla="*/ 4288870 w 2706"/>
                <a:gd name="T99" fmla="*/ 619218 h 640"/>
                <a:gd name="T100" fmla="*/ 4288870 w 2706"/>
                <a:gd name="T101" fmla="*/ 619218 h 640"/>
                <a:gd name="T102" fmla="*/ 4295219 w 2706"/>
                <a:gd name="T103" fmla="*/ 616042 h 640"/>
                <a:gd name="T104" fmla="*/ 4295219 w 2706"/>
                <a:gd name="T105" fmla="*/ 616042 h 640"/>
                <a:gd name="T106" fmla="*/ 4295219 w 2706"/>
                <a:gd name="T107" fmla="*/ 0 h 640"/>
                <a:gd name="T108" fmla="*/ 4295219 w 2706"/>
                <a:gd name="T109" fmla="*/ 0 h 640"/>
                <a:gd name="T110" fmla="*/ 4285695 w 2706"/>
                <a:gd name="T111" fmla="*/ 0 h 640"/>
                <a:gd name="T112" fmla="*/ 4285695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8280254 w 5216"/>
                <a:gd name="T1" fmla="*/ 1131992 h 762"/>
                <a:gd name="T2" fmla="*/ 7911960 w 5216"/>
                <a:gd name="T3" fmla="*/ 1087600 h 762"/>
                <a:gd name="T4" fmla="*/ 7108700 w 5216"/>
                <a:gd name="T5" fmla="*/ 967108 h 762"/>
                <a:gd name="T6" fmla="*/ 6213365 w 5216"/>
                <a:gd name="T7" fmla="*/ 805395 h 762"/>
                <a:gd name="T8" fmla="*/ 5216433 w 5216"/>
                <a:gd name="T9" fmla="*/ 592948 h 762"/>
                <a:gd name="T10" fmla="*/ 4676693 w 5216"/>
                <a:gd name="T11" fmla="*/ 469285 h 762"/>
                <a:gd name="T12" fmla="*/ 4257600 w 5216"/>
                <a:gd name="T13" fmla="*/ 374160 h 762"/>
                <a:gd name="T14" fmla="*/ 3857557 w 5216"/>
                <a:gd name="T15" fmla="*/ 291718 h 762"/>
                <a:gd name="T16" fmla="*/ 3476564 w 5216"/>
                <a:gd name="T17" fmla="*/ 221959 h 762"/>
                <a:gd name="T18" fmla="*/ 3111445 w 5216"/>
                <a:gd name="T19" fmla="*/ 161713 h 762"/>
                <a:gd name="T20" fmla="*/ 2762201 w 5216"/>
                <a:gd name="T21" fmla="*/ 114150 h 762"/>
                <a:gd name="T22" fmla="*/ 2117688 w 5216"/>
                <a:gd name="T23" fmla="*/ 44392 h 762"/>
                <a:gd name="T24" fmla="*/ 1539848 w 5216"/>
                <a:gd name="T25" fmla="*/ 6342 h 762"/>
                <a:gd name="T26" fmla="*/ 1022332 w 5216"/>
                <a:gd name="T27" fmla="*/ 0 h 762"/>
                <a:gd name="T28" fmla="*/ 568315 w 5216"/>
                <a:gd name="T29" fmla="*/ 15854 h 762"/>
                <a:gd name="T30" fmla="*/ 174622 w 5216"/>
                <a:gd name="T31" fmla="*/ 50734 h 762"/>
                <a:gd name="T32" fmla="*/ 0 w 5216"/>
                <a:gd name="T33" fmla="*/ 76100 h 762"/>
                <a:gd name="T34" fmla="*/ 498466 w 5216"/>
                <a:gd name="T35" fmla="*/ 136346 h 762"/>
                <a:gd name="T36" fmla="*/ 1035032 w 5216"/>
                <a:gd name="T37" fmla="*/ 221959 h 762"/>
                <a:gd name="T38" fmla="*/ 1609697 w 5216"/>
                <a:gd name="T39" fmla="*/ 332939 h 762"/>
                <a:gd name="T40" fmla="*/ 2225636 w 5216"/>
                <a:gd name="T41" fmla="*/ 469285 h 762"/>
                <a:gd name="T42" fmla="*/ 2787601 w 5216"/>
                <a:gd name="T43" fmla="*/ 599290 h 762"/>
                <a:gd name="T44" fmla="*/ 3822633 w 5216"/>
                <a:gd name="T45" fmla="*/ 818078 h 762"/>
                <a:gd name="T46" fmla="*/ 4298874 w 5216"/>
                <a:gd name="T47" fmla="*/ 906862 h 762"/>
                <a:gd name="T48" fmla="*/ 4749716 w 5216"/>
                <a:gd name="T49" fmla="*/ 982962 h 762"/>
                <a:gd name="T50" fmla="*/ 5175159 w 5216"/>
                <a:gd name="T51" fmla="*/ 1049550 h 762"/>
                <a:gd name="T52" fmla="*/ 5575202 w 5216"/>
                <a:gd name="T53" fmla="*/ 1100283 h 762"/>
                <a:gd name="T54" fmla="*/ 5953020 w 5216"/>
                <a:gd name="T55" fmla="*/ 1144675 h 762"/>
                <a:gd name="T56" fmla="*/ 6308614 w 5216"/>
                <a:gd name="T57" fmla="*/ 1173213 h 762"/>
                <a:gd name="T58" fmla="*/ 6641983 w 5216"/>
                <a:gd name="T59" fmla="*/ 1195409 h 762"/>
                <a:gd name="T60" fmla="*/ 6959477 w 5216"/>
                <a:gd name="T61" fmla="*/ 1208092 h 762"/>
                <a:gd name="T62" fmla="*/ 7254747 w 5216"/>
                <a:gd name="T63" fmla="*/ 1208092 h 762"/>
                <a:gd name="T64" fmla="*/ 7534142 w 5216"/>
                <a:gd name="T65" fmla="*/ 1201750 h 762"/>
                <a:gd name="T66" fmla="*/ 7797663 w 5216"/>
                <a:gd name="T67" fmla="*/ 1185896 h 762"/>
                <a:gd name="T68" fmla="*/ 8045308 w 5216"/>
                <a:gd name="T69" fmla="*/ 1160529 h 762"/>
                <a:gd name="T70" fmla="*/ 8280254 w 5216"/>
                <a:gd name="T71" fmla="*/ 1131992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111149 h 694"/>
                <a:gd name="T2" fmla="*/ 0 w 5144"/>
                <a:gd name="T3" fmla="*/ 111149 h 694"/>
                <a:gd name="T4" fmla="*/ 28568 w 5144"/>
                <a:gd name="T5" fmla="*/ 104797 h 694"/>
                <a:gd name="T6" fmla="*/ 114274 w 5144"/>
                <a:gd name="T7" fmla="*/ 88919 h 694"/>
                <a:gd name="T8" fmla="*/ 260290 w 5144"/>
                <a:gd name="T9" fmla="*/ 66689 h 694"/>
                <a:gd name="T10" fmla="*/ 355519 w 5144"/>
                <a:gd name="T11" fmla="*/ 53987 h 694"/>
                <a:gd name="T12" fmla="*/ 466618 w 5144"/>
                <a:gd name="T13" fmla="*/ 41284 h 694"/>
                <a:gd name="T14" fmla="*/ 590415 w 5144"/>
                <a:gd name="T15" fmla="*/ 31757 h 694"/>
                <a:gd name="T16" fmla="*/ 733257 w 5144"/>
                <a:gd name="T17" fmla="*/ 22230 h 694"/>
                <a:gd name="T18" fmla="*/ 888797 w 5144"/>
                <a:gd name="T19" fmla="*/ 12703 h 694"/>
                <a:gd name="T20" fmla="*/ 1063382 w 5144"/>
                <a:gd name="T21" fmla="*/ 6351 h 694"/>
                <a:gd name="T22" fmla="*/ 1253838 w 5144"/>
                <a:gd name="T23" fmla="*/ 3176 h 694"/>
                <a:gd name="T24" fmla="*/ 1460166 w 5144"/>
                <a:gd name="T25" fmla="*/ 0 h 694"/>
                <a:gd name="T26" fmla="*/ 1682365 w 5144"/>
                <a:gd name="T27" fmla="*/ 3176 h 694"/>
                <a:gd name="T28" fmla="*/ 1920435 w 5144"/>
                <a:gd name="T29" fmla="*/ 9527 h 694"/>
                <a:gd name="T30" fmla="*/ 2177552 w 5144"/>
                <a:gd name="T31" fmla="*/ 22230 h 694"/>
                <a:gd name="T32" fmla="*/ 2450539 w 5144"/>
                <a:gd name="T33" fmla="*/ 38108 h 694"/>
                <a:gd name="T34" fmla="*/ 2739398 w 5144"/>
                <a:gd name="T35" fmla="*/ 63514 h 694"/>
                <a:gd name="T36" fmla="*/ 3047302 w 5144"/>
                <a:gd name="T37" fmla="*/ 92095 h 694"/>
                <a:gd name="T38" fmla="*/ 3374253 w 5144"/>
                <a:gd name="T39" fmla="*/ 127027 h 694"/>
                <a:gd name="T40" fmla="*/ 3717074 w 5144"/>
                <a:gd name="T41" fmla="*/ 168311 h 694"/>
                <a:gd name="T42" fmla="*/ 4078941 w 5144"/>
                <a:gd name="T43" fmla="*/ 219122 h 694"/>
                <a:gd name="T44" fmla="*/ 4456680 w 5144"/>
                <a:gd name="T45" fmla="*/ 276284 h 694"/>
                <a:gd name="T46" fmla="*/ 4853464 w 5144"/>
                <a:gd name="T47" fmla="*/ 342973 h 694"/>
                <a:gd name="T48" fmla="*/ 5269294 w 5144"/>
                <a:gd name="T49" fmla="*/ 422365 h 694"/>
                <a:gd name="T50" fmla="*/ 5704169 w 5144"/>
                <a:gd name="T51" fmla="*/ 508108 h 694"/>
                <a:gd name="T52" fmla="*/ 6158090 w 5144"/>
                <a:gd name="T53" fmla="*/ 603379 h 694"/>
                <a:gd name="T54" fmla="*/ 6631057 w 5144"/>
                <a:gd name="T55" fmla="*/ 711352 h 694"/>
                <a:gd name="T56" fmla="*/ 7123069 w 5144"/>
                <a:gd name="T57" fmla="*/ 828852 h 694"/>
                <a:gd name="T58" fmla="*/ 7634127 w 5144"/>
                <a:gd name="T59" fmla="*/ 959055 h 694"/>
                <a:gd name="T60" fmla="*/ 8164231 w 5144"/>
                <a:gd name="T61" fmla="*/ 1101960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925827 h 584"/>
                <a:gd name="T2" fmla="*/ 0 w 3112"/>
                <a:gd name="T3" fmla="*/ 925827 h 584"/>
                <a:gd name="T4" fmla="*/ 142845 w 3112"/>
                <a:gd name="T5" fmla="*/ 887779 h 584"/>
                <a:gd name="T6" fmla="*/ 533288 w 3112"/>
                <a:gd name="T7" fmla="*/ 789489 h 584"/>
                <a:gd name="T8" fmla="*/ 803107 w 3112"/>
                <a:gd name="T9" fmla="*/ 722906 h 584"/>
                <a:gd name="T10" fmla="*/ 1114192 w 3112"/>
                <a:gd name="T11" fmla="*/ 649981 h 584"/>
                <a:gd name="T12" fmla="*/ 1460194 w 3112"/>
                <a:gd name="T13" fmla="*/ 570715 h 584"/>
                <a:gd name="T14" fmla="*/ 1831591 w 3112"/>
                <a:gd name="T15" fmla="*/ 485108 h 584"/>
                <a:gd name="T16" fmla="*/ 2225209 w 3112"/>
                <a:gd name="T17" fmla="*/ 402671 h 584"/>
                <a:gd name="T18" fmla="*/ 2628349 w 3112"/>
                <a:gd name="T19" fmla="*/ 320235 h 584"/>
                <a:gd name="T20" fmla="*/ 3041013 w 3112"/>
                <a:gd name="T21" fmla="*/ 244139 h 584"/>
                <a:gd name="T22" fmla="*/ 3450502 w 3112"/>
                <a:gd name="T23" fmla="*/ 171215 h 584"/>
                <a:gd name="T24" fmla="*/ 3653659 w 3112"/>
                <a:gd name="T25" fmla="*/ 139508 h 584"/>
                <a:gd name="T26" fmla="*/ 3850468 w 3112"/>
                <a:gd name="T27" fmla="*/ 107802 h 584"/>
                <a:gd name="T28" fmla="*/ 4047277 w 3112"/>
                <a:gd name="T29" fmla="*/ 82437 h 584"/>
                <a:gd name="T30" fmla="*/ 4237737 w 3112"/>
                <a:gd name="T31" fmla="*/ 57072 h 584"/>
                <a:gd name="T32" fmla="*/ 4425023 w 3112"/>
                <a:gd name="T33" fmla="*/ 38048 h 584"/>
                <a:gd name="T34" fmla="*/ 4602786 w 3112"/>
                <a:gd name="T35" fmla="*/ 22194 h 584"/>
                <a:gd name="T36" fmla="*/ 4774200 w 3112"/>
                <a:gd name="T37" fmla="*/ 9512 h 584"/>
                <a:gd name="T38" fmla="*/ 4939265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13004800 w 8196"/>
                <a:gd name="T1" fmla="*/ 812800 h 1192"/>
                <a:gd name="T2" fmla="*/ 12763500 w 8196"/>
                <a:gd name="T3" fmla="*/ 904875 h 1192"/>
                <a:gd name="T4" fmla="*/ 12506325 w 8196"/>
                <a:gd name="T5" fmla="*/ 984250 h 1192"/>
                <a:gd name="T6" fmla="*/ 12233275 w 8196"/>
                <a:gd name="T7" fmla="*/ 1057275 h 1192"/>
                <a:gd name="T8" fmla="*/ 11941175 w 8196"/>
                <a:gd name="T9" fmla="*/ 1114425 h 1192"/>
                <a:gd name="T10" fmla="*/ 11623675 w 8196"/>
                <a:gd name="T11" fmla="*/ 1158875 h 1192"/>
                <a:gd name="T12" fmla="*/ 11280775 w 8196"/>
                <a:gd name="T13" fmla="*/ 1190625 h 1192"/>
                <a:gd name="T14" fmla="*/ 10909300 w 8196"/>
                <a:gd name="T15" fmla="*/ 1209675 h 1192"/>
                <a:gd name="T16" fmla="*/ 10506075 w 8196"/>
                <a:gd name="T17" fmla="*/ 1206500 h 1192"/>
                <a:gd name="T18" fmla="*/ 10067925 w 8196"/>
                <a:gd name="T19" fmla="*/ 1190625 h 1192"/>
                <a:gd name="T20" fmla="*/ 9591675 w 8196"/>
                <a:gd name="T21" fmla="*/ 1152525 h 1192"/>
                <a:gd name="T22" fmla="*/ 9074150 w 8196"/>
                <a:gd name="T23" fmla="*/ 1095375 h 1192"/>
                <a:gd name="T24" fmla="*/ 8515350 w 8196"/>
                <a:gd name="T25" fmla="*/ 1019175 h 1192"/>
                <a:gd name="T26" fmla="*/ 7908925 w 8196"/>
                <a:gd name="T27" fmla="*/ 917575 h 1192"/>
                <a:gd name="T28" fmla="*/ 7251700 w 8196"/>
                <a:gd name="T29" fmla="*/ 793750 h 1192"/>
                <a:gd name="T30" fmla="*/ 6543675 w 8196"/>
                <a:gd name="T31" fmla="*/ 644525 h 1192"/>
                <a:gd name="T32" fmla="*/ 5778500 w 8196"/>
                <a:gd name="T33" fmla="*/ 469900 h 1192"/>
                <a:gd name="T34" fmla="*/ 5391150 w 8196"/>
                <a:gd name="T35" fmla="*/ 381000 h 1192"/>
                <a:gd name="T36" fmla="*/ 4657725 w 8196"/>
                <a:gd name="T37" fmla="*/ 234950 h 1192"/>
                <a:gd name="T38" fmla="*/ 3987800 w 8196"/>
                <a:gd name="T39" fmla="*/ 130175 h 1192"/>
                <a:gd name="T40" fmla="*/ 3375025 w 8196"/>
                <a:gd name="T41" fmla="*/ 57150 h 1192"/>
                <a:gd name="T42" fmla="*/ 2819400 w 8196"/>
                <a:gd name="T43" fmla="*/ 15875 h 1192"/>
                <a:gd name="T44" fmla="*/ 2320925 w 8196"/>
                <a:gd name="T45" fmla="*/ 0 h 1192"/>
                <a:gd name="T46" fmla="*/ 1876425 w 8196"/>
                <a:gd name="T47" fmla="*/ 6350 h 1192"/>
                <a:gd name="T48" fmla="*/ 1482725 w 8196"/>
                <a:gd name="T49" fmla="*/ 31750 h 1192"/>
                <a:gd name="T50" fmla="*/ 1136650 w 8196"/>
                <a:gd name="T51" fmla="*/ 69850 h 1192"/>
                <a:gd name="T52" fmla="*/ 841375 w 8196"/>
                <a:gd name="T53" fmla="*/ 117475 h 1192"/>
                <a:gd name="T54" fmla="*/ 593725 w 8196"/>
                <a:gd name="T55" fmla="*/ 171450 h 1192"/>
                <a:gd name="T56" fmla="*/ 393700 w 8196"/>
                <a:gd name="T57" fmla="*/ 228600 h 1192"/>
                <a:gd name="T58" fmla="*/ 234950 w 8196"/>
                <a:gd name="T59" fmla="*/ 279400 h 1192"/>
                <a:gd name="T60" fmla="*/ 76200 w 8196"/>
                <a:gd name="T61" fmla="*/ 342900 h 1192"/>
                <a:gd name="T62" fmla="*/ 0 w 8196"/>
                <a:gd name="T63" fmla="*/ 381000 h 1192"/>
                <a:gd name="T64" fmla="*/ 13004800 w 8196"/>
                <a:gd name="T65" fmla="*/ 1892300 h 1192"/>
                <a:gd name="T66" fmla="*/ 13011150 w 8196"/>
                <a:gd name="T67" fmla="*/ 1882775 h 1192"/>
                <a:gd name="T68" fmla="*/ 13011150 w 8196"/>
                <a:gd name="T69" fmla="*/ 809625 h 1192"/>
                <a:gd name="T70" fmla="*/ 13004800 w 8196"/>
                <a:gd name="T71" fmla="*/ 8128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B27D3-CDBF-4735-8EF6-E52BE4BDD3A9}" type="datetimeFigureOut">
              <a:rPr lang="ru-RU"/>
              <a:pPr>
                <a:defRPr/>
              </a:pPr>
              <a:t>11.10.2022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9B199-BE19-4926-B4A7-6069192991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44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4286461 w 2706"/>
                <a:gd name="T1" fmla="*/ 0 h 640"/>
                <a:gd name="T2" fmla="*/ 4286461 w 2706"/>
                <a:gd name="T3" fmla="*/ 0 h 640"/>
                <a:gd name="T4" fmla="*/ 4105477 w 2706"/>
                <a:gd name="T5" fmla="*/ 28579 h 640"/>
                <a:gd name="T6" fmla="*/ 3921318 w 2706"/>
                <a:gd name="T7" fmla="*/ 60334 h 640"/>
                <a:gd name="T8" fmla="*/ 3733983 w 2706"/>
                <a:gd name="T9" fmla="*/ 95264 h 640"/>
                <a:gd name="T10" fmla="*/ 3540299 w 2706"/>
                <a:gd name="T11" fmla="*/ 130194 h 640"/>
                <a:gd name="T12" fmla="*/ 3343439 w 2706"/>
                <a:gd name="T13" fmla="*/ 171476 h 640"/>
                <a:gd name="T14" fmla="*/ 3140229 w 2706"/>
                <a:gd name="T15" fmla="*/ 212757 h 640"/>
                <a:gd name="T16" fmla="*/ 2933844 w 2706"/>
                <a:gd name="T17" fmla="*/ 260389 h 640"/>
                <a:gd name="T18" fmla="*/ 2721109 w 2706"/>
                <a:gd name="T19" fmla="*/ 308021 h 640"/>
                <a:gd name="T20" fmla="*/ 2721109 w 2706"/>
                <a:gd name="T21" fmla="*/ 308021 h 640"/>
                <a:gd name="T22" fmla="*/ 2336915 w 2706"/>
                <a:gd name="T23" fmla="*/ 400110 h 640"/>
                <a:gd name="T24" fmla="*/ 1962246 w 2706"/>
                <a:gd name="T25" fmla="*/ 482672 h 640"/>
                <a:gd name="T26" fmla="*/ 1603454 w 2706"/>
                <a:gd name="T27" fmla="*/ 558884 h 640"/>
                <a:gd name="T28" fmla="*/ 1257362 w 2706"/>
                <a:gd name="T29" fmla="*/ 631920 h 640"/>
                <a:gd name="T30" fmla="*/ 927146 w 2706"/>
                <a:gd name="T31" fmla="*/ 695429 h 640"/>
                <a:gd name="T32" fmla="*/ 606455 w 2706"/>
                <a:gd name="T33" fmla="*/ 752588 h 640"/>
                <a:gd name="T34" fmla="*/ 298465 w 2706"/>
                <a:gd name="T35" fmla="*/ 806571 h 640"/>
                <a:gd name="T36" fmla="*/ 0 w 2706"/>
                <a:gd name="T37" fmla="*/ 854203 h 640"/>
                <a:gd name="T38" fmla="*/ 0 w 2706"/>
                <a:gd name="T39" fmla="*/ 854203 h 640"/>
                <a:gd name="T40" fmla="*/ 206385 w 2706"/>
                <a:gd name="T41" fmla="*/ 882782 h 640"/>
                <a:gd name="T42" fmla="*/ 403245 w 2706"/>
                <a:gd name="T43" fmla="*/ 908186 h 640"/>
                <a:gd name="T44" fmla="*/ 593754 w 2706"/>
                <a:gd name="T45" fmla="*/ 930414 h 640"/>
                <a:gd name="T46" fmla="*/ 781088 w 2706"/>
                <a:gd name="T47" fmla="*/ 949467 h 640"/>
                <a:gd name="T48" fmla="*/ 962072 w 2706"/>
                <a:gd name="T49" fmla="*/ 968520 h 640"/>
                <a:gd name="T50" fmla="*/ 1136706 w 2706"/>
                <a:gd name="T51" fmla="*/ 981222 h 640"/>
                <a:gd name="T52" fmla="*/ 1304989 w 2706"/>
                <a:gd name="T53" fmla="*/ 993924 h 640"/>
                <a:gd name="T54" fmla="*/ 1470097 w 2706"/>
                <a:gd name="T55" fmla="*/ 1003450 h 640"/>
                <a:gd name="T56" fmla="*/ 1632030 w 2706"/>
                <a:gd name="T57" fmla="*/ 1009801 h 640"/>
                <a:gd name="T58" fmla="*/ 1787613 w 2706"/>
                <a:gd name="T59" fmla="*/ 1012977 h 640"/>
                <a:gd name="T60" fmla="*/ 1936845 w 2706"/>
                <a:gd name="T61" fmla="*/ 1016152 h 640"/>
                <a:gd name="T62" fmla="*/ 2082902 w 2706"/>
                <a:gd name="T63" fmla="*/ 1016152 h 640"/>
                <a:gd name="T64" fmla="*/ 2225784 w 2706"/>
                <a:gd name="T65" fmla="*/ 1012977 h 640"/>
                <a:gd name="T66" fmla="*/ 2365491 w 2706"/>
                <a:gd name="T67" fmla="*/ 1009801 h 640"/>
                <a:gd name="T68" fmla="*/ 2498848 w 2706"/>
                <a:gd name="T69" fmla="*/ 1003450 h 640"/>
                <a:gd name="T70" fmla="*/ 2629029 w 2706"/>
                <a:gd name="T71" fmla="*/ 993924 h 640"/>
                <a:gd name="T72" fmla="*/ 2752860 w 2706"/>
                <a:gd name="T73" fmla="*/ 984397 h 640"/>
                <a:gd name="T74" fmla="*/ 2876691 w 2706"/>
                <a:gd name="T75" fmla="*/ 971695 h 640"/>
                <a:gd name="T76" fmla="*/ 2994172 w 2706"/>
                <a:gd name="T77" fmla="*/ 955818 h 640"/>
                <a:gd name="T78" fmla="*/ 3111653 w 2706"/>
                <a:gd name="T79" fmla="*/ 939941 h 640"/>
                <a:gd name="T80" fmla="*/ 3222783 w 2706"/>
                <a:gd name="T81" fmla="*/ 920888 h 640"/>
                <a:gd name="T82" fmla="*/ 3333914 w 2706"/>
                <a:gd name="T83" fmla="*/ 901835 h 640"/>
                <a:gd name="T84" fmla="*/ 3438694 w 2706"/>
                <a:gd name="T85" fmla="*/ 879607 h 640"/>
                <a:gd name="T86" fmla="*/ 3543474 w 2706"/>
                <a:gd name="T87" fmla="*/ 857378 h 640"/>
                <a:gd name="T88" fmla="*/ 3645079 w 2706"/>
                <a:gd name="T89" fmla="*/ 831974 h 640"/>
                <a:gd name="T90" fmla="*/ 3743509 w 2706"/>
                <a:gd name="T91" fmla="*/ 806571 h 640"/>
                <a:gd name="T92" fmla="*/ 3838764 w 2706"/>
                <a:gd name="T93" fmla="*/ 777991 h 640"/>
                <a:gd name="T94" fmla="*/ 3934018 w 2706"/>
                <a:gd name="T95" fmla="*/ 749412 h 640"/>
                <a:gd name="T96" fmla="*/ 4115002 w 2706"/>
                <a:gd name="T97" fmla="*/ 685903 h 640"/>
                <a:gd name="T98" fmla="*/ 4289636 w 2706"/>
                <a:gd name="T99" fmla="*/ 619218 h 640"/>
                <a:gd name="T100" fmla="*/ 4289636 w 2706"/>
                <a:gd name="T101" fmla="*/ 619218 h 640"/>
                <a:gd name="T102" fmla="*/ 4295986 w 2706"/>
                <a:gd name="T103" fmla="*/ 616042 h 640"/>
                <a:gd name="T104" fmla="*/ 4295986 w 2706"/>
                <a:gd name="T105" fmla="*/ 616042 h 640"/>
                <a:gd name="T106" fmla="*/ 4295986 w 2706"/>
                <a:gd name="T107" fmla="*/ 0 h 640"/>
                <a:gd name="T108" fmla="*/ 4295986 w 2706"/>
                <a:gd name="T109" fmla="*/ 0 h 640"/>
                <a:gd name="T110" fmla="*/ 4286461 w 2706"/>
                <a:gd name="T111" fmla="*/ 0 h 640"/>
                <a:gd name="T112" fmla="*/ 4286461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8279020 w 5216"/>
                <a:gd name="T1" fmla="*/ 1131991 h 762"/>
                <a:gd name="T2" fmla="*/ 7910781 w 5216"/>
                <a:gd name="T3" fmla="*/ 1087599 h 762"/>
                <a:gd name="T4" fmla="*/ 7107640 w 5216"/>
                <a:gd name="T5" fmla="*/ 967107 h 762"/>
                <a:gd name="T6" fmla="*/ 6212439 w 5216"/>
                <a:gd name="T7" fmla="*/ 805394 h 762"/>
                <a:gd name="T8" fmla="*/ 5215656 w 5216"/>
                <a:gd name="T9" fmla="*/ 592948 h 762"/>
                <a:gd name="T10" fmla="*/ 4675996 w 5216"/>
                <a:gd name="T11" fmla="*/ 469285 h 762"/>
                <a:gd name="T12" fmla="*/ 4256965 w 5216"/>
                <a:gd name="T13" fmla="*/ 374159 h 762"/>
                <a:gd name="T14" fmla="*/ 3856982 w 5216"/>
                <a:gd name="T15" fmla="*/ 291718 h 762"/>
                <a:gd name="T16" fmla="*/ 3476046 w 5216"/>
                <a:gd name="T17" fmla="*/ 221959 h 762"/>
                <a:gd name="T18" fmla="*/ 3110981 w 5216"/>
                <a:gd name="T19" fmla="*/ 161713 h 762"/>
                <a:gd name="T20" fmla="*/ 2761790 w 5216"/>
                <a:gd name="T21" fmla="*/ 114150 h 762"/>
                <a:gd name="T22" fmla="*/ 2117372 w 5216"/>
                <a:gd name="T23" fmla="*/ 44392 h 762"/>
                <a:gd name="T24" fmla="*/ 1539618 w 5216"/>
                <a:gd name="T25" fmla="*/ 6342 h 762"/>
                <a:gd name="T26" fmla="*/ 1022180 w 5216"/>
                <a:gd name="T27" fmla="*/ 0 h 762"/>
                <a:gd name="T28" fmla="*/ 568230 w 5216"/>
                <a:gd name="T29" fmla="*/ 15854 h 762"/>
                <a:gd name="T30" fmla="*/ 174596 w 5216"/>
                <a:gd name="T31" fmla="*/ 50733 h 762"/>
                <a:gd name="T32" fmla="*/ 0 w 5216"/>
                <a:gd name="T33" fmla="*/ 76100 h 762"/>
                <a:gd name="T34" fmla="*/ 498392 w 5216"/>
                <a:gd name="T35" fmla="*/ 136346 h 762"/>
                <a:gd name="T36" fmla="*/ 1034878 w 5216"/>
                <a:gd name="T37" fmla="*/ 221959 h 762"/>
                <a:gd name="T38" fmla="*/ 1609457 w 5216"/>
                <a:gd name="T39" fmla="*/ 332938 h 762"/>
                <a:gd name="T40" fmla="*/ 2225304 w 5216"/>
                <a:gd name="T41" fmla="*/ 469285 h 762"/>
                <a:gd name="T42" fmla="*/ 2787185 w 5216"/>
                <a:gd name="T43" fmla="*/ 599289 h 762"/>
                <a:gd name="T44" fmla="*/ 3822063 w 5216"/>
                <a:gd name="T45" fmla="*/ 818077 h 762"/>
                <a:gd name="T46" fmla="*/ 4298234 w 5216"/>
                <a:gd name="T47" fmla="*/ 906861 h 762"/>
                <a:gd name="T48" fmla="*/ 4749008 w 5216"/>
                <a:gd name="T49" fmla="*/ 982961 h 762"/>
                <a:gd name="T50" fmla="*/ 5174388 w 5216"/>
                <a:gd name="T51" fmla="*/ 1049549 h 762"/>
                <a:gd name="T52" fmla="*/ 5574371 w 5216"/>
                <a:gd name="T53" fmla="*/ 1100282 h 762"/>
                <a:gd name="T54" fmla="*/ 5952133 w 5216"/>
                <a:gd name="T55" fmla="*/ 1144674 h 762"/>
                <a:gd name="T56" fmla="*/ 6307674 w 5216"/>
                <a:gd name="T57" fmla="*/ 1173212 h 762"/>
                <a:gd name="T58" fmla="*/ 6640993 w 5216"/>
                <a:gd name="T59" fmla="*/ 1195408 h 762"/>
                <a:gd name="T60" fmla="*/ 6958440 w 5216"/>
                <a:gd name="T61" fmla="*/ 1208091 h 762"/>
                <a:gd name="T62" fmla="*/ 7253666 w 5216"/>
                <a:gd name="T63" fmla="*/ 1208091 h 762"/>
                <a:gd name="T64" fmla="*/ 7533019 w 5216"/>
                <a:gd name="T65" fmla="*/ 1201749 h 762"/>
                <a:gd name="T66" fmla="*/ 7796500 w 5216"/>
                <a:gd name="T67" fmla="*/ 1185895 h 762"/>
                <a:gd name="T68" fmla="*/ 8044109 w 5216"/>
                <a:gd name="T69" fmla="*/ 1160528 h 762"/>
                <a:gd name="T70" fmla="*/ 8279020 w 5216"/>
                <a:gd name="T71" fmla="*/ 1131991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111149 h 694"/>
                <a:gd name="T2" fmla="*/ 0 w 5144"/>
                <a:gd name="T3" fmla="*/ 111149 h 694"/>
                <a:gd name="T4" fmla="*/ 28572 w 5144"/>
                <a:gd name="T5" fmla="*/ 104797 h 694"/>
                <a:gd name="T6" fmla="*/ 114288 w 5144"/>
                <a:gd name="T7" fmla="*/ 88919 h 694"/>
                <a:gd name="T8" fmla="*/ 260322 w 5144"/>
                <a:gd name="T9" fmla="*/ 66689 h 694"/>
                <a:gd name="T10" fmla="*/ 355562 w 5144"/>
                <a:gd name="T11" fmla="*/ 53987 h 694"/>
                <a:gd name="T12" fmla="*/ 466675 w 5144"/>
                <a:gd name="T13" fmla="*/ 41284 h 694"/>
                <a:gd name="T14" fmla="*/ 590486 w 5144"/>
                <a:gd name="T15" fmla="*/ 31757 h 694"/>
                <a:gd name="T16" fmla="*/ 733346 w 5144"/>
                <a:gd name="T17" fmla="*/ 22230 h 694"/>
                <a:gd name="T18" fmla="*/ 888904 w 5144"/>
                <a:gd name="T19" fmla="*/ 12703 h 694"/>
                <a:gd name="T20" fmla="*/ 1063510 w 5144"/>
                <a:gd name="T21" fmla="*/ 6351 h 694"/>
                <a:gd name="T22" fmla="*/ 1253990 w 5144"/>
                <a:gd name="T23" fmla="*/ 3176 h 694"/>
                <a:gd name="T24" fmla="*/ 1460342 w 5144"/>
                <a:gd name="T25" fmla="*/ 0 h 694"/>
                <a:gd name="T26" fmla="*/ 1682568 w 5144"/>
                <a:gd name="T27" fmla="*/ 3176 h 694"/>
                <a:gd name="T28" fmla="*/ 1920668 w 5144"/>
                <a:gd name="T29" fmla="*/ 9527 h 694"/>
                <a:gd name="T30" fmla="*/ 2177815 w 5144"/>
                <a:gd name="T31" fmla="*/ 22230 h 694"/>
                <a:gd name="T32" fmla="*/ 2450836 w 5144"/>
                <a:gd name="T33" fmla="*/ 38108 h 694"/>
                <a:gd name="T34" fmla="*/ 2739729 w 5144"/>
                <a:gd name="T35" fmla="*/ 63514 h 694"/>
                <a:gd name="T36" fmla="*/ 3047671 w 5144"/>
                <a:gd name="T37" fmla="*/ 92095 h 694"/>
                <a:gd name="T38" fmla="*/ 3374661 w 5144"/>
                <a:gd name="T39" fmla="*/ 127027 h 694"/>
                <a:gd name="T40" fmla="*/ 3717524 w 5144"/>
                <a:gd name="T41" fmla="*/ 168311 h 694"/>
                <a:gd name="T42" fmla="*/ 4079435 w 5144"/>
                <a:gd name="T43" fmla="*/ 219122 h 694"/>
                <a:gd name="T44" fmla="*/ 4457219 w 5144"/>
                <a:gd name="T45" fmla="*/ 276284 h 694"/>
                <a:gd name="T46" fmla="*/ 4854051 w 5144"/>
                <a:gd name="T47" fmla="*/ 342973 h 694"/>
                <a:gd name="T48" fmla="*/ 5269931 w 5144"/>
                <a:gd name="T49" fmla="*/ 422365 h 694"/>
                <a:gd name="T50" fmla="*/ 5704859 w 5144"/>
                <a:gd name="T51" fmla="*/ 508108 h 694"/>
                <a:gd name="T52" fmla="*/ 6158835 w 5144"/>
                <a:gd name="T53" fmla="*/ 603379 h 694"/>
                <a:gd name="T54" fmla="*/ 6631859 w 5144"/>
                <a:gd name="T55" fmla="*/ 711352 h 694"/>
                <a:gd name="T56" fmla="*/ 7123931 w 5144"/>
                <a:gd name="T57" fmla="*/ 828852 h 694"/>
                <a:gd name="T58" fmla="*/ 7635051 w 5144"/>
                <a:gd name="T59" fmla="*/ 959055 h 694"/>
                <a:gd name="T60" fmla="*/ 8165219 w 5144"/>
                <a:gd name="T61" fmla="*/ 1101960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925827 h 584"/>
                <a:gd name="T2" fmla="*/ 0 w 3112"/>
                <a:gd name="T3" fmla="*/ 925827 h 584"/>
                <a:gd name="T4" fmla="*/ 142891 w 3112"/>
                <a:gd name="T5" fmla="*/ 887779 h 584"/>
                <a:gd name="T6" fmla="*/ 533460 w 3112"/>
                <a:gd name="T7" fmla="*/ 789489 h 584"/>
                <a:gd name="T8" fmla="*/ 803366 w 3112"/>
                <a:gd name="T9" fmla="*/ 722906 h 584"/>
                <a:gd name="T10" fmla="*/ 1114551 w 3112"/>
                <a:gd name="T11" fmla="*/ 649981 h 584"/>
                <a:gd name="T12" fmla="*/ 1460665 w 3112"/>
                <a:gd name="T13" fmla="*/ 570715 h 584"/>
                <a:gd name="T14" fmla="*/ 1832182 w 3112"/>
                <a:gd name="T15" fmla="*/ 485108 h 584"/>
                <a:gd name="T16" fmla="*/ 2225927 w 3112"/>
                <a:gd name="T17" fmla="*/ 402671 h 584"/>
                <a:gd name="T18" fmla="*/ 2629197 w 3112"/>
                <a:gd name="T19" fmla="*/ 320235 h 584"/>
                <a:gd name="T20" fmla="*/ 3041994 w 3112"/>
                <a:gd name="T21" fmla="*/ 244139 h 584"/>
                <a:gd name="T22" fmla="*/ 3451616 w 3112"/>
                <a:gd name="T23" fmla="*/ 171215 h 584"/>
                <a:gd name="T24" fmla="*/ 3654839 w 3112"/>
                <a:gd name="T25" fmla="*/ 139508 h 584"/>
                <a:gd name="T26" fmla="*/ 3851711 w 3112"/>
                <a:gd name="T27" fmla="*/ 107802 h 584"/>
                <a:gd name="T28" fmla="*/ 4048583 w 3112"/>
                <a:gd name="T29" fmla="*/ 82437 h 584"/>
                <a:gd name="T30" fmla="*/ 4239105 w 3112"/>
                <a:gd name="T31" fmla="*/ 57072 h 584"/>
                <a:gd name="T32" fmla="*/ 4426451 w 3112"/>
                <a:gd name="T33" fmla="*/ 38048 h 584"/>
                <a:gd name="T34" fmla="*/ 4604271 w 3112"/>
                <a:gd name="T35" fmla="*/ 22194 h 584"/>
                <a:gd name="T36" fmla="*/ 4775740 w 3112"/>
                <a:gd name="T37" fmla="*/ 9512 h 584"/>
                <a:gd name="T38" fmla="*/ 4940859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13021481 w 8196"/>
                <a:gd name="T1" fmla="*/ 812800 h 1192"/>
                <a:gd name="T2" fmla="*/ 12779871 w 8196"/>
                <a:gd name="T3" fmla="*/ 904875 h 1192"/>
                <a:gd name="T4" fmla="*/ 12522366 w 8196"/>
                <a:gd name="T5" fmla="*/ 984250 h 1192"/>
                <a:gd name="T6" fmla="*/ 12248966 w 8196"/>
                <a:gd name="T7" fmla="*/ 1057275 h 1192"/>
                <a:gd name="T8" fmla="*/ 11956492 w 8196"/>
                <a:gd name="T9" fmla="*/ 1114425 h 1192"/>
                <a:gd name="T10" fmla="*/ 11638584 w 8196"/>
                <a:gd name="T11" fmla="*/ 1158875 h 1192"/>
                <a:gd name="T12" fmla="*/ 11295245 w 8196"/>
                <a:gd name="T13" fmla="*/ 1190625 h 1192"/>
                <a:gd name="T14" fmla="*/ 10923293 w 8196"/>
                <a:gd name="T15" fmla="*/ 1209675 h 1192"/>
                <a:gd name="T16" fmla="*/ 10519551 w 8196"/>
                <a:gd name="T17" fmla="*/ 1206500 h 1192"/>
                <a:gd name="T18" fmla="*/ 10080839 w 8196"/>
                <a:gd name="T19" fmla="*/ 1190625 h 1192"/>
                <a:gd name="T20" fmla="*/ 9603978 w 8196"/>
                <a:gd name="T21" fmla="*/ 1152525 h 1192"/>
                <a:gd name="T22" fmla="*/ 9085789 w 8196"/>
                <a:gd name="T23" fmla="*/ 1095375 h 1192"/>
                <a:gd name="T24" fmla="*/ 8526272 w 8196"/>
                <a:gd name="T25" fmla="*/ 1019175 h 1192"/>
                <a:gd name="T26" fmla="*/ 7919070 w 8196"/>
                <a:gd name="T27" fmla="*/ 917575 h 1192"/>
                <a:gd name="T28" fmla="*/ 7261002 w 8196"/>
                <a:gd name="T29" fmla="*/ 793750 h 1192"/>
                <a:gd name="T30" fmla="*/ 6552068 w 8196"/>
                <a:gd name="T31" fmla="*/ 644525 h 1192"/>
                <a:gd name="T32" fmla="*/ 5785912 w 8196"/>
                <a:gd name="T33" fmla="*/ 469900 h 1192"/>
                <a:gd name="T34" fmla="*/ 5398065 w 8196"/>
                <a:gd name="T35" fmla="*/ 381000 h 1192"/>
                <a:gd name="T36" fmla="*/ 4663699 w 8196"/>
                <a:gd name="T37" fmla="*/ 234950 h 1192"/>
                <a:gd name="T38" fmla="*/ 3992915 w 8196"/>
                <a:gd name="T39" fmla="*/ 130175 h 1192"/>
                <a:gd name="T40" fmla="*/ 3379354 w 8196"/>
                <a:gd name="T41" fmla="*/ 57150 h 1192"/>
                <a:gd name="T42" fmla="*/ 2823016 w 8196"/>
                <a:gd name="T43" fmla="*/ 15875 h 1192"/>
                <a:gd name="T44" fmla="*/ 2323902 w 8196"/>
                <a:gd name="T45" fmla="*/ 0 h 1192"/>
                <a:gd name="T46" fmla="*/ 1878832 w 8196"/>
                <a:gd name="T47" fmla="*/ 6350 h 1192"/>
                <a:gd name="T48" fmla="*/ 1484627 w 8196"/>
                <a:gd name="T49" fmla="*/ 31750 h 1192"/>
                <a:gd name="T50" fmla="*/ 1138108 w 8196"/>
                <a:gd name="T51" fmla="*/ 69850 h 1192"/>
                <a:gd name="T52" fmla="*/ 842454 w 8196"/>
                <a:gd name="T53" fmla="*/ 117475 h 1192"/>
                <a:gd name="T54" fmla="*/ 594487 w 8196"/>
                <a:gd name="T55" fmla="*/ 171450 h 1192"/>
                <a:gd name="T56" fmla="*/ 394205 w 8196"/>
                <a:gd name="T57" fmla="*/ 228600 h 1192"/>
                <a:gd name="T58" fmla="*/ 235251 w 8196"/>
                <a:gd name="T59" fmla="*/ 279400 h 1192"/>
                <a:gd name="T60" fmla="*/ 76298 w 8196"/>
                <a:gd name="T61" fmla="*/ 342900 h 1192"/>
                <a:gd name="T62" fmla="*/ 0 w 8196"/>
                <a:gd name="T63" fmla="*/ 381000 h 1192"/>
                <a:gd name="T64" fmla="*/ 13021481 w 8196"/>
                <a:gd name="T65" fmla="*/ 1892300 h 1192"/>
                <a:gd name="T66" fmla="*/ 13027839 w 8196"/>
                <a:gd name="T67" fmla="*/ 1882775 h 1192"/>
                <a:gd name="T68" fmla="*/ 13027839 w 8196"/>
                <a:gd name="T69" fmla="*/ 809625 h 1192"/>
                <a:gd name="T70" fmla="*/ 13021481 w 8196"/>
                <a:gd name="T71" fmla="*/ 8128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9B2E27-E9E9-465D-AF99-061FDEC6180B}" type="datetimeFigureOut">
              <a:rPr lang="ru-RU"/>
              <a:pPr>
                <a:defRPr/>
              </a:pPr>
              <a:t>11.10.2022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3234BB-70A8-4512-9BE5-9564553DA2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87" r:id="rId2"/>
    <p:sldLayoutId id="2147483793" r:id="rId3"/>
    <p:sldLayoutId id="2147483788" r:id="rId4"/>
    <p:sldLayoutId id="2147483789" r:id="rId5"/>
    <p:sldLayoutId id="2147483790" r:id="rId6"/>
    <p:sldLayoutId id="2147483794" r:id="rId7"/>
    <p:sldLayoutId id="2147483795" r:id="rId8"/>
    <p:sldLayoutId id="2147483796" r:id="rId9"/>
    <p:sldLayoutId id="2147483791" r:id="rId10"/>
    <p:sldLayoutId id="21474837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195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55113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288" y="404813"/>
            <a:ext cx="8353425" cy="5761037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АВТОНОМНОЕ ДОШКОЛЬНОЕ ОБРАЗОВАТЕЛЬНОЕ УЧРЕЖДЕНИЕ КОМБИНИРОВАННОГО ВИДА «ДЕТСКИЙ САД №8 ДИНСКОЙ РАЙОН»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sz="2400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sz="2400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   </a:t>
            </a: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«Мое 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Отечество - Россия</a:t>
            </a: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24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sz="2400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sz="24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Орзакаева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Регина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Фаизбековна</a:t>
            </a:r>
            <a:endParaRPr lang="ru-RU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741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655320" y="3429000"/>
            <a:ext cx="316515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83568" y="1196492"/>
            <a:ext cx="4253261" cy="2938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308375" y="4144358"/>
            <a:ext cx="3174648" cy="2380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5436096" y="625983"/>
            <a:ext cx="3128232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900113" y="625475"/>
            <a:ext cx="41687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i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Семья, Родина, Отечество…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843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95536" y="332656"/>
            <a:ext cx="5400600" cy="340039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5400000">
            <a:off x="4771332" y="1489148"/>
            <a:ext cx="5220072" cy="2936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5" name="Picture 7" descr="E:\эколят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3717032"/>
            <a:ext cx="316835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945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6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8313" y="461963"/>
            <a:ext cx="3340100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победы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Георгиевская ленточка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932040" y="461816"/>
            <a:ext cx="3923992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37753" y="1345567"/>
            <a:ext cx="2393505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300192" y="3664804"/>
            <a:ext cx="2283718" cy="3044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2956054" y="1205556"/>
            <a:ext cx="183046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3370139" y="3629526"/>
            <a:ext cx="2403722" cy="3009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048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750" y="549275"/>
            <a:ext cx="4859338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защитника отечества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23 февраля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5084893">
            <a:off x="-38941" y="1835567"/>
            <a:ext cx="2636663" cy="1822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19264" y="4077257"/>
            <a:ext cx="4152736" cy="2337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476263" y="3512378"/>
            <a:ext cx="4385121" cy="2935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2160065" y="1877015"/>
            <a:ext cx="2316198" cy="1739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4380887" y="764704"/>
            <a:ext cx="4480497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150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6725" y="260350"/>
            <a:ext cx="51530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Фестиваль военной песни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 отзовется в сердце каждого-Победа!»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6156" y="3861048"/>
            <a:ext cx="3412325" cy="2562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004048" y="1193104"/>
            <a:ext cx="3715986" cy="2523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018600" y="1193104"/>
            <a:ext cx="3985448" cy="2667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995936" y="3882820"/>
            <a:ext cx="4374719" cy="2540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253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650" y="620713"/>
            <a:ext cx="237807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Блокадный хлеб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78072" y="1628800"/>
            <a:ext cx="4183132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398424" y="3432408"/>
            <a:ext cx="441026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472891" y="308345"/>
            <a:ext cx="4377048" cy="293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355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355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5400000">
            <a:off x="4412037" y="1572491"/>
            <a:ext cx="4752529" cy="3568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27584" y="3715401"/>
            <a:ext cx="3984771" cy="2793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855473" y="548680"/>
            <a:ext cx="3969281" cy="2980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457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458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850" y="333375"/>
            <a:ext cx="48323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Спортивные мероприятия                      посвященные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«Дню защитника Отечества»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01340" y="715767"/>
            <a:ext cx="4125877" cy="2320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21111405">
            <a:off x="666073" y="1643541"/>
            <a:ext cx="1894619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 rot="5593999">
            <a:off x="2117509" y="1975589"/>
            <a:ext cx="2681010" cy="1651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4953461" y="3416671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311361" y="4185053"/>
            <a:ext cx="3046899" cy="2287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560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560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5400000">
            <a:off x="16481" y="3328082"/>
            <a:ext cx="3229634" cy="2425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843808" y="3921993"/>
            <a:ext cx="2645110" cy="2645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923928" y="482189"/>
            <a:ext cx="4758533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539750" y="981075"/>
            <a:ext cx="3384550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День России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День флага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5636951" y="4042164"/>
            <a:ext cx="3045510" cy="2286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662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662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8313" y="476250"/>
            <a:ext cx="345598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Посещение Динского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краевого музея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5812284">
            <a:off x="5013070" y="3559495"/>
            <a:ext cx="4026061" cy="2427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5400000">
            <a:off x="2181842" y="3560306"/>
            <a:ext cx="4013665" cy="2257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 rot="4922882">
            <a:off x="-328953" y="3072219"/>
            <a:ext cx="4284655" cy="2410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4427984" y="476672"/>
            <a:ext cx="4269155" cy="3201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813"/>
            <a:ext cx="7772400" cy="1223962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«Воспитание любви к родному краю, к родной культуре, к родному городу, к родной речи – задача первостепенной важности, и нет необходимости это доказывать»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0113" y="1628775"/>
            <a:ext cx="7704137" cy="4537075"/>
          </a:xfrm>
        </p:spPr>
        <p:txBody>
          <a:bodyPr rtlCol="0"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Д.С. Лихачев</a:t>
            </a:r>
            <a:endParaRPr lang="ru-RU" sz="18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00006" y="2070122"/>
            <a:ext cx="3065804" cy="1823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396063">
            <a:off x="5831693" y="4404530"/>
            <a:ext cx="2817361" cy="2113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 rot="226214">
            <a:off x="5335010" y="2177924"/>
            <a:ext cx="3348784" cy="2123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414258" y="4005064"/>
            <a:ext cx="3826190" cy="2552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765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765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310602" y="1070610"/>
            <a:ext cx="3173622" cy="2124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67290" y="1232831"/>
            <a:ext cx="4248804" cy="2844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716016" y="3717032"/>
            <a:ext cx="4064082" cy="2720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17525" y="701675"/>
            <a:ext cx="43497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Поздравление ветеранов ВОВ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018500" y="4077072"/>
            <a:ext cx="3348284" cy="251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867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867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4213" y="620713"/>
            <a:ext cx="3189287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Летное училище им.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А.К. Серова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169480" y="3612023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69965" y="1981851"/>
            <a:ext cx="3165816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556756" y="521523"/>
            <a:ext cx="3201518" cy="3060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969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970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288" y="333375"/>
            <a:ext cx="2447925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 к 9 мая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04446" y="3555014"/>
            <a:ext cx="364420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170973" y="639142"/>
            <a:ext cx="3612336" cy="2712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788024" y="3645024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604446" y="857250"/>
            <a:ext cx="4492668" cy="2527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072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2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3850" y="333375"/>
            <a:ext cx="4414838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Экскурсия в военную часть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Тимашевск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805557" y="3789041"/>
            <a:ext cx="387243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99591" y="3946363"/>
            <a:ext cx="3679551" cy="2463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294541" y="352977"/>
            <a:ext cx="4405861" cy="2949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40675" y="1168948"/>
            <a:ext cx="3923928" cy="2626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174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174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115616" y="1124744"/>
            <a:ext cx="6582957" cy="4942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277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277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4"/>
          <p:cNvSpPr txBox="1">
            <a:spLocks noChangeArrowheads="1"/>
          </p:cNvSpPr>
          <p:nvPr/>
        </p:nvSpPr>
        <p:spPr bwMode="auto">
          <a:xfrm>
            <a:off x="971550" y="6921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32774" name="TextBox 5"/>
          <p:cNvSpPr txBox="1">
            <a:spLocks noChangeArrowheads="1"/>
          </p:cNvSpPr>
          <p:nvPr/>
        </p:nvSpPr>
        <p:spPr bwMode="auto">
          <a:xfrm>
            <a:off x="1155700" y="554038"/>
            <a:ext cx="77628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Схема сотрудничества ДОУ  с родителями по  нравственно-патриотического воспитания детей</a:t>
            </a:r>
          </a:p>
        </p:txBody>
      </p:sp>
      <p:sp>
        <p:nvSpPr>
          <p:cNvPr id="32775" name="TextBox 15"/>
          <p:cNvSpPr txBox="1">
            <a:spLocks noChangeArrowheads="1"/>
          </p:cNvSpPr>
          <p:nvPr/>
        </p:nvSpPr>
        <p:spPr bwMode="auto">
          <a:xfrm>
            <a:off x="1063625" y="2133600"/>
            <a:ext cx="76660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ru-RU" sz="2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Родительские собрания;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Совместная продуктивная деятельность с детьми;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Пополнение экспозиций по теме;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Экскурсии;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Совместные праздники</a:t>
            </a:r>
          </a:p>
        </p:txBody>
      </p:sp>
      <p:pic>
        <p:nvPicPr>
          <p:cNvPr id="8" name="Рисунок 7" descr="DSC072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4005064"/>
            <a:ext cx="360040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379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379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5400000">
            <a:off x="85008" y="3239166"/>
            <a:ext cx="3648976" cy="2739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39750" y="549275"/>
            <a:ext cx="1881188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Сад памяти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932040" y="260648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 rot="5400000">
            <a:off x="5701840" y="3206053"/>
            <a:ext cx="3526334" cy="26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345728" y="2792110"/>
            <a:ext cx="2625756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2699792" y="404664"/>
            <a:ext cx="2110181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481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482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8888" y="765175"/>
            <a:ext cx="26511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Посылка Солдату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57340" y="1661783"/>
            <a:ext cx="3090604" cy="4120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580112" y="4363498"/>
            <a:ext cx="3071852" cy="2301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158445" y="620688"/>
            <a:ext cx="3698486" cy="2082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779912" y="2564904"/>
            <a:ext cx="3840427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584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584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732482" y="3255158"/>
            <a:ext cx="4112454" cy="3087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67641" y="1911702"/>
            <a:ext cx="4041467" cy="3034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264504" y="915685"/>
            <a:ext cx="3540922" cy="2360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01625" y="333375"/>
            <a:ext cx="56769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«Народ, не знающий своего прошлого, </a:t>
            </a:r>
          </a:p>
          <a:p>
            <a:pPr>
              <a:defRPr/>
            </a:pP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имеет будущего» </a:t>
            </a:r>
          </a:p>
          <a:p>
            <a:pPr>
              <a:defRPr/>
            </a:pP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М. Ломоносов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686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686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750" y="404813"/>
            <a:ext cx="300831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Свеча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79024" y="1772816"/>
            <a:ext cx="3474722" cy="4632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644008" y="3774316"/>
            <a:ext cx="3798086" cy="2821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508104" y="393511"/>
            <a:ext cx="2649090" cy="3294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39750" y="952500"/>
            <a:ext cx="47831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Помните, через века, через года , помните…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024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24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1187450" y="765175"/>
            <a:ext cx="62214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8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Воспитание патриотических чувств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750" y="1773238"/>
            <a:ext cx="8064500" cy="4462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воспитание у ребенка чувства привязанности к своей семье, дому,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детскому саду, станице;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бережного отношения к природе, к труду;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чувств ответственности и гордости за свою страну;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нравственного чувства к культурному наследию;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уважительного отношения к людям других национальностей.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2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7891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789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Picture 2" descr="https://pic.rutubelist.ru/video/bc/b3/bcb3e07b17d92295c3bc6de3a3b624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764704"/>
            <a:ext cx="7272808" cy="5065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89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891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12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5616" y="2708920"/>
            <a:ext cx="6843540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126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126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1331913" y="836613"/>
            <a:ext cx="5400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представлений</a:t>
            </a:r>
          </a:p>
        </p:txBody>
      </p:sp>
      <p:sp>
        <p:nvSpPr>
          <p:cNvPr id="11270" name="TextBox 5"/>
          <p:cNvSpPr txBox="1">
            <a:spLocks noChangeArrowheads="1"/>
          </p:cNvSpPr>
          <p:nvPr/>
        </p:nvSpPr>
        <p:spPr bwMode="auto">
          <a:xfrm>
            <a:off x="684213" y="2133600"/>
            <a:ext cx="7883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ru-RU" sz="24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знакомство детей с традициями и промыслом;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4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расширение представлений о природе и городах России;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4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знакомство с символами государства.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Заголовок 1"/>
          <p:cNvSpPr>
            <a:spLocks noGrp="1"/>
          </p:cNvSpPr>
          <p:nvPr>
            <p:ph type="ctrTitle"/>
          </p:nvPr>
        </p:nvSpPr>
        <p:spPr>
          <a:xfrm>
            <a:off x="685800" y="333375"/>
            <a:ext cx="7772400" cy="647700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Моя малая</a:t>
            </a:r>
          </a:p>
        </p:txBody>
      </p:sp>
      <p:sp>
        <p:nvSpPr>
          <p:cNvPr id="1229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8313" y="981075"/>
            <a:ext cx="8351837" cy="5543550"/>
          </a:xfrm>
        </p:spPr>
        <p:txBody>
          <a:bodyPr/>
          <a:lstStyle/>
          <a:p>
            <a:pPr eaLnBrk="1" hangingPunct="1"/>
            <a:r>
              <a:rPr lang="ru-RU" smtClean="0"/>
              <a:t> </a:t>
            </a:r>
            <a:r>
              <a:rPr lang="ru-RU" smtClean="0">
                <a:solidFill>
                  <a:schemeClr val="tx2"/>
                </a:solidFill>
              </a:rPr>
              <a:t>Родина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899519" y="3106619"/>
            <a:ext cx="1889573" cy="125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247900"/>
            <a:ext cx="4321175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997804" y="4469793"/>
            <a:ext cx="2747982" cy="2060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95536" y="4710654"/>
            <a:ext cx="2328965" cy="1539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539552" y="1049995"/>
            <a:ext cx="2386341" cy="1586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6004340" y="1049995"/>
            <a:ext cx="2784753" cy="2090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33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31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473483" y="1484784"/>
            <a:ext cx="6197033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8" name="TextBox 6"/>
          <p:cNvSpPr txBox="1">
            <a:spLocks noChangeArrowheads="1"/>
          </p:cNvSpPr>
          <p:nvPr/>
        </p:nvSpPr>
        <p:spPr bwMode="auto">
          <a:xfrm>
            <a:off x="1763713" y="765175"/>
            <a:ext cx="3744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Моя Родина – Россия!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433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34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888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188" y="549275"/>
            <a:ext cx="3846512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Приобщение к традициям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566285" y="939834"/>
            <a:ext cx="3803915" cy="2139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84152" y="2204864"/>
            <a:ext cx="4101317" cy="3079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697348" y="3118456"/>
            <a:ext cx="4057783" cy="3046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536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259632" y="1578674"/>
            <a:ext cx="6984776" cy="4862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6" name="TextBox 8"/>
          <p:cNvSpPr txBox="1">
            <a:spLocks noChangeArrowheads="1"/>
          </p:cNvSpPr>
          <p:nvPr/>
        </p:nvSpPr>
        <p:spPr bwMode="auto">
          <a:xfrm>
            <a:off x="684213" y="549275"/>
            <a:ext cx="64801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Наша малая родина - Кубань </a:t>
            </a:r>
          </a:p>
          <a:p>
            <a:pPr algn="ctr" eaLnBrk="1" hangingPunct="1"/>
            <a:r>
              <a:rPr lang="ru-RU" sz="2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уголок патриотизма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638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DSC075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7848" y="851408"/>
            <a:ext cx="352839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SC076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17706" y="743396"/>
            <a:ext cx="392392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SC075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82044" y="3645023"/>
            <a:ext cx="3635896" cy="2880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614</TotalTime>
  <Words>289</Words>
  <Application>Microsoft Office PowerPoint</Application>
  <PresentationFormat>Экран (4:3)</PresentationFormat>
  <Paragraphs>65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Candara</vt:lpstr>
      <vt:lpstr>Arial</vt:lpstr>
      <vt:lpstr>Symbol</vt:lpstr>
      <vt:lpstr>Calibri</vt:lpstr>
      <vt:lpstr>Times New Roman</vt:lpstr>
      <vt:lpstr>Wingdings</vt:lpstr>
      <vt:lpstr>Волна</vt:lpstr>
      <vt:lpstr>Презентация PowerPoint</vt:lpstr>
      <vt:lpstr>«Воспитание любви к родному краю, к родной культуре, к родному городу, к родной речи – задача первостепенной важности, и нет необходимости это доказывать»</vt:lpstr>
      <vt:lpstr>Презентация PowerPoint</vt:lpstr>
      <vt:lpstr>Презентация PowerPoint</vt:lpstr>
      <vt:lpstr>Моя малая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ds8_1</dc:creator>
  <cp:lastModifiedBy>ds8_1</cp:lastModifiedBy>
  <cp:revision>60</cp:revision>
  <dcterms:created xsi:type="dcterms:W3CDTF">2022-09-28T06:32:29Z</dcterms:created>
  <dcterms:modified xsi:type="dcterms:W3CDTF">2022-10-11T13:12:03Z</dcterms:modified>
</cp:coreProperties>
</file>