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3" r:id="rId4"/>
    <p:sldId id="259" r:id="rId5"/>
    <p:sldId id="267" r:id="rId6"/>
    <p:sldId id="265" r:id="rId7"/>
    <p:sldId id="276" r:id="rId8"/>
    <p:sldId id="278" r:id="rId9"/>
    <p:sldId id="269" r:id="rId10"/>
    <p:sldId id="277" r:id="rId11"/>
    <p:sldId id="268" r:id="rId12"/>
    <p:sldId id="274" r:id="rId13"/>
    <p:sldId id="261" r:id="rId14"/>
    <p:sldId id="262" r:id="rId15"/>
    <p:sldId id="280" r:id="rId16"/>
    <p:sldId id="272" r:id="rId17"/>
    <p:sldId id="289" r:id="rId18"/>
    <p:sldId id="264" r:id="rId19"/>
    <p:sldId id="288" r:id="rId20"/>
    <p:sldId id="293" r:id="rId21"/>
    <p:sldId id="294" r:id="rId22"/>
    <p:sldId id="295" r:id="rId23"/>
    <p:sldId id="296" r:id="rId24"/>
    <p:sldId id="29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D06BACD0-F168-4841-B418-050BAAF3EA68}">
          <p14:sldIdLst>
            <p14:sldId id="256"/>
            <p14:sldId id="258"/>
            <p14:sldId id="273"/>
            <p14:sldId id="259"/>
            <p14:sldId id="267"/>
          </p14:sldIdLst>
        </p14:section>
        <p14:section name="Раздел без заголовка" id="{53C518C4-72C3-4E8A-9619-E745C96CCD1C}">
          <p14:sldIdLst>
            <p14:sldId id="265"/>
            <p14:sldId id="276"/>
            <p14:sldId id="278"/>
            <p14:sldId id="269"/>
            <p14:sldId id="277"/>
            <p14:sldId id="268"/>
            <p14:sldId id="274"/>
            <p14:sldId id="261"/>
            <p14:sldId id="262"/>
            <p14:sldId id="280"/>
            <p14:sldId id="272"/>
            <p14:sldId id="289"/>
            <p14:sldId id="264"/>
            <p14:sldId id="288"/>
            <p14:sldId id="2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Rg st="1" end="35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8" autoAdjust="0"/>
    <p:restoredTop sz="94680" autoAdjust="0"/>
  </p:normalViewPr>
  <p:slideViewPr>
    <p:cSldViewPr>
      <p:cViewPr>
        <p:scale>
          <a:sx n="90" d="100"/>
          <a:sy n="90" d="100"/>
        </p:scale>
        <p:origin x="-1234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6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5301208"/>
            <a:ext cx="6408712" cy="1143000"/>
          </a:xfrm>
        </p:spPr>
        <p:txBody>
          <a:bodyPr>
            <a:noAutofit/>
          </a:bodyPr>
          <a:lstStyle/>
          <a:p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04664"/>
            <a:ext cx="6048672" cy="483893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Свой рисунок – лучший самый,</a:t>
            </a:r>
            <a:b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Приготовил я для мамы.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D:\портфолио\разное\IMG_20180130_163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287655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портфолио\разное\IMG_20180130_163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827" y="16002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033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005464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Много мы играли и чуть-чуть устали!</a:t>
            </a:r>
            <a:b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Одеяло </a:t>
            </a: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и подушки - наши лучшие подружки. Мы прижмемся к ним щекой и поспим часок - другой.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Детсад\Desktop\IMG_20190522_122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етсад\Desktop\IMG_20190522_122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763233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Детсад\Desktop\IMG_20190522_121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01633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655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404664"/>
            <a:ext cx="764319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Просыпайся детвора, на дорожку всем пора.</a:t>
            </a: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портфолио\разное\SAM_3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224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  <a:t>Топ, топ </a:t>
            </a:r>
            <a:r>
              <a:rPr lang="ru-RU" sz="3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ножки</a:t>
            </a:r>
            <a: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  <a:t>Шагают по дорожке</a:t>
            </a:r>
            <a:r>
              <a:rPr lang="ru-RU" sz="3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.</a:t>
            </a:r>
            <a: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  <a:t>Дорожка кривая </a:t>
            </a:r>
            <a:r>
              <a:rPr lang="ru-RU" sz="32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–</a:t>
            </a:r>
            <a: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7030A0"/>
                </a:solidFill>
                <a:latin typeface="Monotype Corsiva" panose="03010101010201010101" pitchFamily="66" charset="0"/>
              </a:rPr>
              <a:t>Ни конца, ни края.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420888"/>
            <a:ext cx="5112568" cy="3886200"/>
          </a:xfrm>
        </p:spPr>
      </p:pic>
    </p:spTree>
    <p:extLst>
      <p:ext uri="{BB962C8B-B14F-4D97-AF65-F5344CB8AC3E}">
        <p14:creationId xmlns:p14="http://schemas.microsoft.com/office/powerpoint/2010/main" xmlns="" val="331702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36815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Расскажу я вам стишок</a:t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Как хожу я на горшок –</a:t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С утра, на ночь и в обед.</a:t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А зачем хожу – секрет.</a:t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5310">
            <a:off x="996186" y="2372872"/>
            <a:ext cx="2842096" cy="37894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2191">
            <a:off x="5352794" y="2394044"/>
            <a:ext cx="2842096" cy="3789462"/>
          </a:xfrm>
        </p:spPr>
      </p:pic>
    </p:spTree>
    <p:extLst>
      <p:ext uri="{BB962C8B-B14F-4D97-AF65-F5344CB8AC3E}">
        <p14:creationId xmlns:p14="http://schemas.microsoft.com/office/powerpoint/2010/main" xmlns="" val="10971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Почитаю книжку, куколке малышке!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D:\портфолио\разное\IMG-20180112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86715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864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Викушка</a:t>
            </a:r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гостей встречай —</a:t>
            </a:r>
            <a:b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Разливай по чашкам чай!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Детсад\Desktop\i (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647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C00000"/>
                </a:solidFill>
                <a:latin typeface="Monotype Corsiva" panose="03010101010201010101" pitchFamily="66" charset="0"/>
              </a:rPr>
              <a:t>Мы любимых праздников</a:t>
            </a:r>
            <a:br>
              <a:rPr lang="ru-RU" sz="31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100" dirty="0">
                <a:solidFill>
                  <a:srgbClr val="C00000"/>
                </a:solidFill>
                <a:latin typeface="Monotype Corsiva" panose="03010101010201010101" pitchFamily="66" charset="0"/>
              </a:rPr>
              <a:t>С нетерпеньем ждём.</a:t>
            </a:r>
            <a:br>
              <a:rPr lang="ru-RU" sz="31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1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Нам приносят праздники</a:t>
            </a:r>
            <a:br>
              <a:rPr lang="ru-RU" sz="31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100" dirty="0">
                <a:solidFill>
                  <a:srgbClr val="C00000"/>
                </a:solidFill>
                <a:latin typeface="Monotype Corsiva" panose="03010101010201010101" pitchFamily="66" charset="0"/>
              </a:rPr>
              <a:t>Радость в каждый дом</a:t>
            </a:r>
            <a:r>
              <a:rPr lang="ru-RU" sz="3600" dirty="0"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D:\портфолио\разное\зажигаем звезды\1482926116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Меркульева\ФОТО новый год2012\DSC_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05100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825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Каравай,каравай</a:t>
            </a: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!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Кого любишь-выбирай!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9" y="1821552"/>
            <a:ext cx="5904656" cy="4428492"/>
          </a:xfrm>
        </p:spPr>
      </p:pic>
    </p:spTree>
    <p:extLst>
      <p:ext uri="{BB962C8B-B14F-4D97-AF65-F5344CB8AC3E}">
        <p14:creationId xmlns:p14="http://schemas.microsoft.com/office/powerpoint/2010/main" xmlns="" val="283416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076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нашем садике, друзья,</a:t>
            </a:r>
            <a:b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Просто замечательно!</a:t>
            </a:r>
            <a:b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Мы — как дружная семья</a:t>
            </a:r>
            <a:b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С нашим воспитателем:</a:t>
            </a:r>
            <a:b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Вместе песенки поём.</a:t>
            </a:r>
            <a:b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Веселимся, празднуем,</a:t>
            </a:r>
            <a:b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общем, здорово живём</a:t>
            </a:r>
            <a:b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И смеёмся радостно!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D:\портфолио\разное\зажигаем звезды\IMG_1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портфолио\разное\зажигаем звезды\IMG_1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4114800"/>
            <a:ext cx="30861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портфолио\разное\зажигаем звезды\SAM_3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портфолио\разное\зажигаем звезды\SAM_34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:\портфолио\разное\IMG_20180209_105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6753" y="41148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642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692696"/>
            <a:ext cx="6629400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Наши достижения</a:t>
            </a:r>
            <a:endParaRPr lang="ru-RU" b="1" dirty="0"/>
          </a:p>
        </p:txBody>
      </p:sp>
      <p:pic>
        <p:nvPicPr>
          <p:cNvPr id="1026" name="Picture 2" descr="C:\Users\Детсад\Desktop\IMG_20190522_174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1600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етсад\Desktop\IMG_20190522_174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4084" y="1600200"/>
            <a:ext cx="1600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етсад\Desktop\IMG_20190522_174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284" y="1600200"/>
            <a:ext cx="1621464" cy="216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етсад\Desktop\IMG_20190522_174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9799" y="1578491"/>
            <a:ext cx="1637747" cy="218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етсад\Desktop\IMG_20190522_174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0898" y="1566530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етсад\Downloads\Адарусова Т.П. Диплом III степен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62153"/>
            <a:ext cx="1302920" cy="179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Детсад\Desktop\портфолио\сертификаты\сертификаты\1622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144" y="3762152"/>
            <a:ext cx="1267876" cy="179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Детсад\Desktop\портфолио\сертификаты\сертификаты\16224 (1)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926" y="3762151"/>
            <a:ext cx="1267876" cy="179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Детсад\Desktop\портфолио\сертификаты\сертификаты\69263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3802" y="3762152"/>
            <a:ext cx="1302598" cy="18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88734"/>
            <a:ext cx="1305368" cy="184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622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«Гончарная мастерская»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фото воцапп\IMG-20230307-WA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4357694"/>
            <a:ext cx="1383551" cy="1848986"/>
          </a:xfrm>
          <a:prstGeom prst="rect">
            <a:avLst/>
          </a:prstGeom>
          <a:noFill/>
        </p:spPr>
      </p:pic>
      <p:pic>
        <p:nvPicPr>
          <p:cNvPr id="1027" name="Picture 3" descr="D:\фото воцапп\IMG-20230307-WA0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500306"/>
            <a:ext cx="1543425" cy="2062641"/>
          </a:xfrm>
          <a:prstGeom prst="rect">
            <a:avLst/>
          </a:prstGeom>
          <a:noFill/>
        </p:spPr>
      </p:pic>
      <p:pic>
        <p:nvPicPr>
          <p:cNvPr id="1028" name="Picture 4" descr="D:\фото воцапп\IMG-20230307-WA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285860"/>
            <a:ext cx="1612892" cy="2155478"/>
          </a:xfrm>
          <a:prstGeom prst="rect">
            <a:avLst/>
          </a:prstGeom>
          <a:noFill/>
        </p:spPr>
      </p:pic>
      <p:pic>
        <p:nvPicPr>
          <p:cNvPr id="1029" name="Picture 5" descr="D:\фото воцапп\IMG-20230307-WA0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86190"/>
            <a:ext cx="1686794" cy="2254240"/>
          </a:xfrm>
          <a:prstGeom prst="rect">
            <a:avLst/>
          </a:prstGeom>
          <a:noFill/>
        </p:spPr>
      </p:pic>
      <p:pic>
        <p:nvPicPr>
          <p:cNvPr id="1030" name="Picture 6" descr="D:\фото воцапп\IMG-20230307-WA01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643050"/>
            <a:ext cx="1521257" cy="2033016"/>
          </a:xfrm>
          <a:prstGeom prst="rect">
            <a:avLst/>
          </a:prstGeom>
          <a:noFill/>
        </p:spPr>
      </p:pic>
      <p:pic>
        <p:nvPicPr>
          <p:cNvPr id="1031" name="Picture 7" descr="D:\фото воцапп\IMG-20230307-WA01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1643050"/>
            <a:ext cx="1366061" cy="1825612"/>
          </a:xfrm>
          <a:prstGeom prst="rect">
            <a:avLst/>
          </a:prstGeom>
          <a:noFill/>
        </p:spPr>
      </p:pic>
      <p:pic>
        <p:nvPicPr>
          <p:cNvPr id="1032" name="Picture 8" descr="D:\фото воцапп\IMG-20230307-WA01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1643050"/>
            <a:ext cx="1366061" cy="1825612"/>
          </a:xfrm>
          <a:prstGeom prst="rect">
            <a:avLst/>
          </a:prstGeom>
          <a:noFill/>
        </p:spPr>
      </p:pic>
      <p:pic>
        <p:nvPicPr>
          <p:cNvPr id="1033" name="Picture 9" descr="D:\фото воцапп\IMG-20230307-WA01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1643050"/>
            <a:ext cx="1366061" cy="1825612"/>
          </a:xfrm>
          <a:prstGeom prst="rect">
            <a:avLst/>
          </a:prstGeom>
          <a:noFill/>
        </p:spPr>
      </p:pic>
      <p:pic>
        <p:nvPicPr>
          <p:cNvPr id="1034" name="Picture 10" descr="D:\фото воцапп\IMG-20230307-WA015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71670" y="1214422"/>
            <a:ext cx="1643074" cy="2195814"/>
          </a:xfrm>
          <a:prstGeom prst="rect">
            <a:avLst/>
          </a:prstGeom>
          <a:noFill/>
        </p:spPr>
      </p:pic>
      <p:pic>
        <p:nvPicPr>
          <p:cNvPr id="1035" name="Picture 11" descr="D:\фото воцапп\IMG-20230307-WA015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00496" y="1214422"/>
            <a:ext cx="1870918" cy="2500306"/>
          </a:xfrm>
          <a:prstGeom prst="rect">
            <a:avLst/>
          </a:prstGeom>
          <a:noFill/>
        </p:spPr>
      </p:pic>
      <p:pic>
        <p:nvPicPr>
          <p:cNvPr id="1037" name="Picture 13" descr="D:\фото воцапп\IMG-20230307-WA015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3929066"/>
            <a:ext cx="1755275" cy="2345759"/>
          </a:xfrm>
          <a:prstGeom prst="rect">
            <a:avLst/>
          </a:prstGeom>
          <a:noFill/>
        </p:spPr>
      </p:pic>
      <p:pic>
        <p:nvPicPr>
          <p:cNvPr id="1038" name="Picture 14" descr="D:\фото воцапп\IMG-20230307-WA015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28860" y="3929066"/>
            <a:ext cx="1684330" cy="22509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Юнные</a:t>
            </a:r>
            <a:r>
              <a:rPr lang="ru-RU" dirty="0" smtClean="0"/>
              <a:t> барабанщики»</a:t>
            </a:r>
            <a:endParaRPr lang="ru-RU" dirty="0"/>
          </a:p>
        </p:txBody>
      </p:sp>
      <p:pic>
        <p:nvPicPr>
          <p:cNvPr id="512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28802"/>
            <a:ext cx="4038600" cy="344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16981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«Английский для малышей»</a:t>
            </a:r>
            <a:endParaRPr lang="ru-RU" dirty="0"/>
          </a:p>
        </p:txBody>
      </p:sp>
      <p:pic>
        <p:nvPicPr>
          <p:cNvPr id="6146" name="Picture 2" descr="C:\Users\МБДОУ СелихинскогоСП\Downloads\0EIEE9EGg4w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643050"/>
            <a:ext cx="2627274" cy="1970456"/>
          </a:xfrm>
          <a:prstGeom prst="rect">
            <a:avLst/>
          </a:prstGeom>
          <a:noFill/>
        </p:spPr>
      </p:pic>
      <p:pic>
        <p:nvPicPr>
          <p:cNvPr id="6147" name="Picture 3" descr="C:\Users\МБДОУ СелихинскогоСП\Downloads\IMG-20211112-WA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14488"/>
            <a:ext cx="2857520" cy="2143140"/>
          </a:xfrm>
          <a:prstGeom prst="rect">
            <a:avLst/>
          </a:prstGeom>
          <a:noFill/>
        </p:spPr>
      </p:pic>
      <p:pic>
        <p:nvPicPr>
          <p:cNvPr id="6148" name="Picture 4" descr="C:\Users\МБДОУ СелихинскогоСП\Downloads\IMG-20211112-WA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643314"/>
            <a:ext cx="2500330" cy="2756774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000504"/>
            <a:ext cx="4038600" cy="190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«Информатика»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00174"/>
            <a:ext cx="732951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5157192"/>
            <a:ext cx="8229600" cy="432048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052736"/>
            <a:ext cx="6322649" cy="4741986"/>
          </a:xfrm>
        </p:spPr>
      </p:pic>
    </p:spTree>
    <p:extLst>
      <p:ext uri="{BB962C8B-B14F-4D97-AF65-F5344CB8AC3E}">
        <p14:creationId xmlns:p14="http://schemas.microsoft.com/office/powerpoint/2010/main" xmlns="" val="30905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192688" cy="18002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Детский сад у нас хорош,</a:t>
            </a:r>
            <a:b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Лучше сада не найдешь!</a:t>
            </a:r>
            <a:b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Мы расскажем вас о том, </a:t>
            </a:r>
            <a:b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  здесь весело живем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фото 2018\2013-06-07 10.05.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74" y="2176130"/>
            <a:ext cx="30226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2018\Новая папка (5)\20180726_165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428868"/>
            <a:ext cx="2818816" cy="158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 2018\Новая папка (5)\20180726_161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357694"/>
            <a:ext cx="35052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 воцапп\IMG-20230303-WA0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143380"/>
            <a:ext cx="2428892" cy="2294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0291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100" dirty="0"/>
              <a:t/>
            </a:r>
            <a:br>
              <a:rPr lang="ru-RU" sz="1100" dirty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/>
              <a:t/>
            </a:r>
            <a:br>
              <a:rPr lang="en-US" sz="1100" dirty="0"/>
            </a:br>
            <a:r>
              <a:rPr lang="ru-RU" sz="31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Чтоб </a:t>
            </a:r>
            <a:r>
              <a:rPr lang="ru-RU" sz="3100" dirty="0">
                <a:solidFill>
                  <a:srgbClr val="002060"/>
                </a:solidFill>
                <a:latin typeface="Monotype Corsiva" panose="03010101010201010101" pitchFamily="66" charset="0"/>
              </a:rPr>
              <a:t>здоровым быть сполна</a:t>
            </a:r>
            <a:br>
              <a:rPr lang="ru-RU" sz="31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100" dirty="0">
                <a:solidFill>
                  <a:srgbClr val="002060"/>
                </a:solidFill>
                <a:latin typeface="Monotype Corsiva" panose="03010101010201010101" pitchFamily="66" charset="0"/>
              </a:rPr>
              <a:t>Физкультура всем нужна.</a:t>
            </a:r>
            <a:br>
              <a:rPr lang="ru-RU" sz="31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100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начала по порядку -</a:t>
            </a:r>
            <a:br>
              <a:rPr lang="ru-RU" sz="31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100" dirty="0">
                <a:solidFill>
                  <a:srgbClr val="002060"/>
                </a:solidFill>
                <a:latin typeface="Monotype Corsiva" panose="03010101010201010101" pitchFamily="66" charset="0"/>
              </a:rPr>
              <a:t>Утром сделаем зарядку!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портфолио\разное\IMG_20180209_101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960" y="19812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ортфолио\разное\IMG_20180209_101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21145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портфолио\разное\15162703924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90800"/>
            <a:ext cx="29146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142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908720"/>
            <a:ext cx="6408712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Мы сегодня утром рано</a:t>
            </a:r>
            <a:b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Умывались из под крана.</a:t>
            </a:r>
            <a:b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Вовремя за стол все сели,</a:t>
            </a:r>
            <a:b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Не спеша свой завтрак съели!</a:t>
            </a:r>
            <a:b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фото 2018\фото 2018\20180425_162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514600"/>
            <a:ext cx="352213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 2018\фото 2018\20180425_161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4609017" cy="25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319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В группе у нас игрушек не счесть:</a:t>
            </a:r>
            <a:b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Мячики есть и конструкторы есть.</a:t>
            </a:r>
            <a:b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Есть и машины, и куклы, и мишки –</a:t>
            </a:r>
            <a:b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Любят играть в них девчонки, мальчишки.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телефон хонор 8\IMG_20211110_1029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584450"/>
            <a:ext cx="3500464" cy="3886200"/>
          </a:xfrm>
          <a:prstGeom prst="rect">
            <a:avLst/>
          </a:prstGeom>
          <a:noFill/>
        </p:spPr>
      </p:pic>
      <p:pic>
        <p:nvPicPr>
          <p:cNvPr id="3075" name="Picture 3" descr="D:\телефон хонор 8\IMG_20211222_105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643182"/>
            <a:ext cx="3500462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943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Очень-очень весело с ребятками играть,</a:t>
            </a:r>
            <a:b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На машинке ездить, куколку катать!</a:t>
            </a:r>
            <a:b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45228">
            <a:off x="607200" y="1688744"/>
            <a:ext cx="3392396" cy="452596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8096">
            <a:off x="5197273" y="1718231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42085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72008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  <a:t>Очень мы театры любим,</a:t>
            </a:r>
            <a:b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  <a:t>Круглый год мы с ними </a:t>
            </a:r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дружим.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D:\Меркульева\Фото Детский сад2011-2012\P10007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Меркульева\Фото Детский сад2011-2012\P10007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024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Заниматься интересно,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Многому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научимся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Любознательны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мы очень,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нами не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соскучишься.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D:\фото хонор\IMG_20181127_095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3357562"/>
            <a:ext cx="2714644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портфолио\Новая папка\IMG-20190214-WA0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071678"/>
            <a:ext cx="2058864" cy="26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телефон хонор 8\IMG_20211126_105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071678"/>
            <a:ext cx="2500330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524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101</Words>
  <Application>Microsoft Office PowerPoint</Application>
  <PresentationFormat>Экран (4:3)</PresentationFormat>
  <Paragraphs>22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Наши достижения</vt:lpstr>
      <vt:lpstr>Детский сад у нас хорош, Лучше сада не найдешь! Мы расскажем вас о том,  Как  здесь весело живем</vt:lpstr>
      <vt:lpstr>   Чтоб здоровым быть сполна Физкультура всем нужна. Для начала по порядку - Утром сделаем зарядку!</vt:lpstr>
      <vt:lpstr>Мы сегодня утром рано Умывались из под крана. Вовремя за стол все сели, Не спеша свой завтрак съели! </vt:lpstr>
      <vt:lpstr>В группе у нас игрушек не счесть: Мячики есть и конструкторы есть. Есть и машины, и куклы, и мишки – Любят играть в них девчонки, мальчишки.</vt:lpstr>
      <vt:lpstr>Очень-очень весело с ребятками играть, На машинке ездить, куколку катать! </vt:lpstr>
      <vt:lpstr>Очень мы театры любим, Круглый год мы с ними дружим.</vt:lpstr>
      <vt:lpstr>Заниматься интересно,  Многому научимся  Любознательны мы очень,  С нами не соскучишься. </vt:lpstr>
      <vt:lpstr>Свой рисунок – лучший самый, Приготовил я для мамы.</vt:lpstr>
      <vt:lpstr>Много мы играли и чуть-чуть устали! Одеяло и подушки - наши лучшие подружки. Мы прижмемся к ним щекой и поспим часок - другой.</vt:lpstr>
      <vt:lpstr>Просыпайся детвора, на дорожку всем пора.</vt:lpstr>
      <vt:lpstr>Топ, топ ножки Шагают по дорожке. Дорожка кривая – Ни конца, ни края.</vt:lpstr>
      <vt:lpstr>Расскажу я вам стишок Как хожу я на горшок – С утра, на ночь и в обед. А зачем хожу – секрет.  </vt:lpstr>
      <vt:lpstr>Почитаю книжку, куколке малышке!</vt:lpstr>
      <vt:lpstr>Викушка, гостей встречай — Разливай по чашкам чай!</vt:lpstr>
      <vt:lpstr>Мы любимых праздников С нетерпеньем ждём. Нам приносят праздники Радость в каждый дом.</vt:lpstr>
      <vt:lpstr>Каравай,каравай! Кого любишь-выбирай!</vt:lpstr>
      <vt:lpstr>В нашем садике, друзья, Просто замечательно! Мы — как дружная семья С нашим воспитателем: Вместе песенки поём. Веселимся, празднуем, В общем, здорово живём И смеёмся радостно!</vt:lpstr>
      <vt:lpstr>«Гончарная мастерская»</vt:lpstr>
      <vt:lpstr>«Юнные барабанщики»</vt:lpstr>
      <vt:lpstr>«Английский для малышей»</vt:lpstr>
      <vt:lpstr>«Информатика»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МБДОУ СелихинскогоСП</cp:lastModifiedBy>
  <cp:revision>53</cp:revision>
  <dcterms:created xsi:type="dcterms:W3CDTF">2013-01-06T18:32:13Z</dcterms:created>
  <dcterms:modified xsi:type="dcterms:W3CDTF">2023-03-17T15:16:51Z</dcterms:modified>
</cp:coreProperties>
</file>