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72" r:id="rId4"/>
    <p:sldId id="267" r:id="rId5"/>
    <p:sldId id="268" r:id="rId6"/>
    <p:sldId id="269" r:id="rId7"/>
    <p:sldId id="270" r:id="rId8"/>
    <p:sldId id="271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6C2B792-BB02-4877-8B80-3AC81D60D00D}">
          <p14:sldIdLst>
            <p14:sldId id="256"/>
            <p14:sldId id="266"/>
            <p14:sldId id="272"/>
            <p14:sldId id="267"/>
            <p14:sldId id="268"/>
            <p14:sldId id="269"/>
            <p14:sldId id="270"/>
            <p14:sldId id="271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291" autoAdjust="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50C5B9-31D1-4C6A-84DF-5F1902D9E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42122"/>
            <a:ext cx="7766936" cy="1417982"/>
          </a:xfrm>
        </p:spPr>
        <p:txBody>
          <a:bodyPr/>
          <a:lstStyle/>
          <a:p>
            <a:r>
              <a:rPr lang="ru-RU" dirty="0" smtClean="0"/>
              <a:t>ГБДОУ Дет</a:t>
            </a:r>
            <a:r>
              <a:rPr lang="ru-RU" dirty="0" smtClean="0"/>
              <a:t>ский сад №8 «Березка»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5D1D18B-2233-48E2-B249-54533AA2A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507067" y="2160104"/>
            <a:ext cx="7766936" cy="980661"/>
          </a:xfrm>
        </p:spPr>
        <p:txBody>
          <a:bodyPr>
            <a:normAutofit/>
          </a:bodyPr>
          <a:lstStyle/>
          <a:p>
            <a:r>
              <a:rPr lang="ru-RU" dirty="0"/>
              <a:t>Детский сад наш детский сад</a:t>
            </a:r>
          </a:p>
          <a:p>
            <a:r>
              <a:rPr lang="ru-RU" dirty="0"/>
              <a:t>Здесь ребятам каждый рад.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47DBEAC-87ED-49E9-9B2F-3FEFBEEF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17" y="3255703"/>
            <a:ext cx="4572000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A9AA4B6-8D44-4A5A-8DBF-CE986D8D0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316" y="3255704"/>
            <a:ext cx="5078683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3F95CB-3775-409B-ABE8-85FF6A52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2278"/>
            <a:ext cx="8596668" cy="6685721"/>
          </a:xfrm>
        </p:spPr>
        <p:txBody>
          <a:bodyPr>
            <a:normAutofit/>
          </a:bodyPr>
          <a:lstStyle/>
          <a:p>
            <a:r>
              <a:rPr lang="ru-RU" dirty="0"/>
              <a:t>Патриотический</a:t>
            </a:r>
            <a:r>
              <a:rPr lang="ru-RU" sz="2000" dirty="0"/>
              <a:t> </a:t>
            </a:r>
            <a:r>
              <a:rPr lang="ru-RU" dirty="0"/>
              <a:t>уголок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A4510A0-2376-4044-815C-FA71123B4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4" y="1060175"/>
            <a:ext cx="3948102" cy="45057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B47A0A-81EC-43F3-8134-8B2A59F28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145" y="1060177"/>
            <a:ext cx="4056212" cy="45057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066674E-8D7D-499D-A2C6-4F643F10C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356" y="1060176"/>
            <a:ext cx="3790121" cy="450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408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E075A6-3C99-4FC2-826A-1D9265B7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Уголок природы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96978F-FF2C-4049-9625-D23C538A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0" y="1270000"/>
            <a:ext cx="3861225" cy="3858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6941B14-9B9F-4B07-9211-FB39121EE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17" y="1270000"/>
            <a:ext cx="4227444" cy="38343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6E6E934-662B-4F6B-8BC7-984AF4923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165" y="1270001"/>
            <a:ext cx="3975652" cy="38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436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91B5C9-FC72-46A3-B33E-3DCB06E23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Уголок сказок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B2F92D-6745-484B-A42F-BEA80DF5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1501201"/>
            <a:ext cx="7142398" cy="535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28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9AE665-0E1B-473E-B8F6-3A013442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Уголок у доктора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BCEBE2-7EE3-4567-8596-5901603F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1415774"/>
            <a:ext cx="5088835" cy="48326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496497-0175-45B7-9DF3-28A9AAC1A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625" y="1415773"/>
            <a:ext cx="4028662" cy="48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46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14FD1-5D3C-4E7C-BDB0-B4E811A1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дидактических игр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B4F05CA-7004-4D39-81AA-18A1F1CF0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720574"/>
            <a:ext cx="3547623" cy="42406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769AFD-07FA-4E6B-910C-153825131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957" y="1720574"/>
            <a:ext cx="4176921" cy="42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76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22DB9F-E979-49E2-BE4B-9A7CFC5D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дочки матери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4C97EF-04A1-4224-81E0-7461FB97A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998" y="1270001"/>
            <a:ext cx="4373218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33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A140C-3451-421A-A958-E99A81EF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Уголок для мальчиков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157E91-308A-4304-AE94-3AF33480D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19" y="1311964"/>
            <a:ext cx="3663168" cy="51782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2D5EF54-0EC8-4C49-A09A-201051D2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687" y="1311965"/>
            <a:ext cx="3883715" cy="51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36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512847-B6D8-488E-A210-C7F02C67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Наше творчество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3519C7-DE44-46E8-8B5A-999329CA7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29409"/>
            <a:ext cx="3389243" cy="45189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57A896B-8D95-4D92-8DC2-DD49E07FB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577" y="1729409"/>
            <a:ext cx="3022324" cy="45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6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73DDA8-9A4A-41DA-907A-1170D34E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45635"/>
            <a:ext cx="8596668" cy="1842052"/>
          </a:xfrm>
        </p:spPr>
        <p:txBody>
          <a:bodyPr/>
          <a:lstStyle/>
          <a:p>
            <a:r>
              <a:rPr lang="ru-RU" dirty="0"/>
              <a:t>             Наши кабинеты и группы</a:t>
            </a:r>
          </a:p>
        </p:txBody>
      </p:sp>
    </p:spTree>
    <p:extLst>
      <p:ext uri="{BB962C8B-B14F-4D97-AF65-F5344CB8AC3E}">
        <p14:creationId xmlns:p14="http://schemas.microsoft.com/office/powerpoint/2010/main" xmlns="" val="12464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FE9081-1B31-45F8-8135-03795FFF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Кабинет психолога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2904057-8FF0-47C9-9F60-4D6EA353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488"/>
            <a:ext cx="4664765" cy="34985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89DE98-681A-4860-A065-162EEDB2D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765" y="1444488"/>
            <a:ext cx="4664765" cy="34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91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E47839-416C-47A5-81AB-C236044D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Кабинет </a:t>
            </a:r>
            <a:r>
              <a:rPr lang="ru-RU" dirty="0" err="1"/>
              <a:t>лего</a:t>
            </a:r>
            <a:r>
              <a:rPr lang="ru-RU" dirty="0"/>
              <a:t>-конструирования и </a:t>
            </a:r>
            <a:r>
              <a:rPr lang="ru-RU" dirty="0" err="1"/>
              <a:t>работотехники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78AF80-22D5-453A-81A3-A8F5AAB9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30400"/>
            <a:ext cx="4253948" cy="29972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5BB20E-55F4-4ED8-A1B2-9BF2EAF3B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949" y="1930400"/>
            <a:ext cx="3246782" cy="29972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94470F-E181-4C43-9F03-1552A25A0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730" y="1930400"/>
            <a:ext cx="3432313" cy="299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83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A6814-4A28-4286-BCB6-1E8F7DEF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Кабинет английского </a:t>
            </a:r>
            <a:r>
              <a:rPr lang="ru-RU" dirty="0" err="1"/>
              <a:t>языка,арабского</a:t>
            </a:r>
            <a:r>
              <a:rPr lang="ru-RU" dirty="0"/>
              <a:t> и шахматы.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2A31117-6DF2-45F8-A07A-2435C3A88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791"/>
            <a:ext cx="3210339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08CD6E9-0305-47E4-841B-13CC9C318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339" y="1775791"/>
            <a:ext cx="3839818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C7C0A8-926E-4389-A159-3BE64E9C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157" y="1775791"/>
            <a:ext cx="40816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43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89A915-1E0D-4E40-825E-7C8F2FFB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Кабинет логопеда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2E5451-8E67-482B-A271-F4639D9C2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008"/>
            <a:ext cx="4585252" cy="42274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AC00FA-C033-4BEF-AE98-E9D868B38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252" y="1577007"/>
            <a:ext cx="4903304" cy="42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1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24F21-9485-426D-8D48-E6B2FD19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Музыкальный зал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19D6E3-406B-4CE8-BD45-73C91D90C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" y="1683026"/>
            <a:ext cx="5830956" cy="39999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43D0D1-BD2A-4135-B3E7-AA33CA92C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476" y="1683025"/>
            <a:ext cx="5333265" cy="39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61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811E38-8464-471C-B630-778874260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Физкультурный зал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3B3F37F-86AE-4E7A-A143-1643912FC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283"/>
            <a:ext cx="3790122" cy="28425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E450218-67E0-4C64-8BD0-69BFF9C64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22" y="1405283"/>
            <a:ext cx="3790123" cy="28425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946D43-BA63-4D67-B72E-68540FA56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0244" y="1405283"/>
            <a:ext cx="2233407" cy="29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65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23B4D7-BD15-4BBF-B812-4820E5EB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90" y="2955235"/>
            <a:ext cx="7498211" cy="2796207"/>
          </a:xfrm>
        </p:spPr>
        <p:txBody>
          <a:bodyPr>
            <a:normAutofit/>
          </a:bodyPr>
          <a:lstStyle/>
          <a:p>
            <a:r>
              <a:rPr lang="ru-RU" sz="7200" b="1" i="1" u="sng" dirty="0"/>
              <a:t>Наши уголки в группах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B017F4-A029-473D-B764-A1E87D61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9201"/>
            <a:ext cx="8596668" cy="6692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9684838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66</Words>
  <Application>Microsoft Office PowerPoint</Application>
  <PresentationFormat>Произвольный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ГБДОУ Детский сад №8 «Березка»</vt:lpstr>
      <vt:lpstr>             Наши кабинеты и группы</vt:lpstr>
      <vt:lpstr>Кабинет психолога</vt:lpstr>
      <vt:lpstr>Кабинет лего-конструирования и работотехники  </vt:lpstr>
      <vt:lpstr>Кабинет английского языка,арабского и шахматы.</vt:lpstr>
      <vt:lpstr>Кабинет логопеда </vt:lpstr>
      <vt:lpstr>Музыкальный зал</vt:lpstr>
      <vt:lpstr>Физкультурный зал</vt:lpstr>
      <vt:lpstr>Наши уголки в группах</vt:lpstr>
      <vt:lpstr>Патриотический уголок                   </vt:lpstr>
      <vt:lpstr>Уголок природы   </vt:lpstr>
      <vt:lpstr>Уголок сказок</vt:lpstr>
      <vt:lpstr>Уголок у доктора</vt:lpstr>
      <vt:lpstr>Уголок дидактических игр</vt:lpstr>
      <vt:lpstr>Уголок дочки матери</vt:lpstr>
      <vt:lpstr>Уголок для мальчиков</vt:lpstr>
      <vt:lpstr>Наше творчество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Садик «Березка№8»</dc:title>
  <dc:creator>Acer</dc:creator>
  <cp:lastModifiedBy>Express_2021</cp:lastModifiedBy>
  <cp:revision>15</cp:revision>
  <dcterms:created xsi:type="dcterms:W3CDTF">2022-10-19T08:22:05Z</dcterms:created>
  <dcterms:modified xsi:type="dcterms:W3CDTF">2022-10-24T08:52:59Z</dcterms:modified>
</cp:coreProperties>
</file>