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4" r:id="rId4"/>
    <p:sldId id="259" r:id="rId5"/>
    <p:sldId id="265" r:id="rId6"/>
    <p:sldId id="266" r:id="rId7"/>
    <p:sldId id="267" r:id="rId8"/>
    <p:sldId id="268" r:id="rId9"/>
    <p:sldId id="269" r:id="rId10"/>
    <p:sldId id="262" r:id="rId11"/>
    <p:sldId id="270" r:id="rId12"/>
    <p:sldId id="261" r:id="rId13"/>
    <p:sldId id="260" r:id="rId14"/>
    <p:sldId id="263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AD17D-5890-461D-B0D5-02630C08B182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78A20-6CA5-42D9-B454-D21955BE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3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A46E-204F-4F0C-A9BC-70FFF315E28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4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3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1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5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6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24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3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3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4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133E0-C4AF-4974-990A-F013AE47F3E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17FD7-152D-4D2C-8329-8A71C6EF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3796" y="128845"/>
            <a:ext cx="3595984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для здоровья наших детей!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Documents and Settings\Администратор\Мои документы\Мои рисунки\фото март\P10208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4" y="4078900"/>
            <a:ext cx="3383441" cy="2574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4" name="Рисунок 3" descr="C:\Documents and Settings\Администратор\Мои документы\Мои рисунки\фото март\P10208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76" y="4078900"/>
            <a:ext cx="2862452" cy="2574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534212"/>
            <a:ext cx="120606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Медицинское обслуживание детей осуществляется на основании «Договора о взаимном сотрудничестве между МБДОУ «Детский сад комбинированного вида №1 «Дюймовочка» села  Русский Акташ»  и  ГАУЗ  «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Альметьевская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центральная районная больница».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оказания медицинских услуг имеется медицинский кабинет, изолятор. Медицинское обслуживание по сохранению  и укреплению здоровья  детей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осуществляется старшей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медсестрой ДОУ.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начале каждого учебного года  проводится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физического развития детей,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составляются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листы здоровья детей   по группам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намечаются оздоровительные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мероприятия. Медицинская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сестра контролирует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санитарно-эпидемический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режим, следит за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соблюдением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выполнением режима дня, питанием детей, правильным проведением утренней гимнастики, физкультурных занятий и прогулок; осуществляет контроль за мероприятиями по закаливанию детей, участвует в организации оздоровительных мероприятий, проводит  профилактические мероприятия.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5255" y="3534013"/>
            <a:ext cx="50922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состояния здоровья детей за последние пять лет показывает, что в результате ряда проводимых мероприятий с детьми в ДОУ, дети имеют низкий процент заболеваемости острыми респираторными заболеваниями, любят заниматься физкультурой.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314" y="464519"/>
            <a:ext cx="7416196" cy="3364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тандеме с родителями живём,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ЗОЖ все вместе мы ведем.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родители нам помогают,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Привычки успешных людей выбирают!</a:t>
            </a:r>
            <a:endParaRPr lang="ru-RU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5632" r="69564" b="4621"/>
          <a:stretch/>
        </p:blipFill>
        <p:spPr>
          <a:xfrm>
            <a:off x="246832" y="287318"/>
            <a:ext cx="2628899" cy="371358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31" y="287318"/>
            <a:ext cx="2437218" cy="371923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21997" r="12040" b="14514"/>
          <a:stretch/>
        </p:blipFill>
        <p:spPr>
          <a:xfrm>
            <a:off x="633514" y="4263483"/>
            <a:ext cx="3499945" cy="24118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 b="8847"/>
          <a:stretch/>
        </p:blipFill>
        <p:spPr>
          <a:xfrm>
            <a:off x="8367141" y="4263483"/>
            <a:ext cx="3348502" cy="24463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87" y="3924598"/>
            <a:ext cx="2134749" cy="287058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67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9655"/>
          <a:stretch/>
        </p:blipFill>
        <p:spPr>
          <a:xfrm>
            <a:off x="4640032" y="331077"/>
            <a:ext cx="3059495" cy="2885089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2" b="16321"/>
          <a:stretch/>
        </p:blipFill>
        <p:spPr>
          <a:xfrm>
            <a:off x="620931" y="331077"/>
            <a:ext cx="3635759" cy="611702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6437"/>
          <a:stretch/>
        </p:blipFill>
        <p:spPr>
          <a:xfrm>
            <a:off x="8238797" y="331077"/>
            <a:ext cx="3626972" cy="611702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1"/>
          <a:stretch/>
        </p:blipFill>
        <p:spPr>
          <a:xfrm>
            <a:off x="4627417" y="3846786"/>
            <a:ext cx="3240653" cy="260131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43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b="17384"/>
          <a:stretch/>
        </p:blipFill>
        <p:spPr>
          <a:xfrm rot="16200000">
            <a:off x="9198866" y="-405585"/>
            <a:ext cx="2196845" cy="331346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168808" y="342627"/>
            <a:ext cx="5634442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Лозунги с плакатов призывают всех: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«Будешь ты здоровым-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ждет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тебя успех!»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22500" r="4321" b="22291"/>
          <a:stretch/>
        </p:blipFill>
        <p:spPr>
          <a:xfrm rot="16200000">
            <a:off x="9254310" y="1881286"/>
            <a:ext cx="2085958" cy="331346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296" b="13174"/>
          <a:stretch/>
        </p:blipFill>
        <p:spPr>
          <a:xfrm rot="16200000">
            <a:off x="9296396" y="4129106"/>
            <a:ext cx="2057699" cy="325755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2408" b="17951"/>
          <a:stretch/>
        </p:blipFill>
        <p:spPr>
          <a:xfrm rot="16200000">
            <a:off x="797665" y="4319828"/>
            <a:ext cx="1957387" cy="297641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1613" b="9133"/>
          <a:stretch/>
        </p:blipFill>
        <p:spPr>
          <a:xfrm rot="16200000">
            <a:off x="743707" y="2072026"/>
            <a:ext cx="2041526" cy="297641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13058" b="12882"/>
          <a:stretch/>
        </p:blipFill>
        <p:spPr>
          <a:xfrm rot="16200000">
            <a:off x="685862" y="-217247"/>
            <a:ext cx="2169104" cy="29645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r="5006" b="1546"/>
          <a:stretch/>
        </p:blipFill>
        <p:spPr>
          <a:xfrm>
            <a:off x="3972911" y="2190783"/>
            <a:ext cx="4119732" cy="434189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213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9" b="11271"/>
          <a:stretch/>
        </p:blipFill>
        <p:spPr>
          <a:xfrm>
            <a:off x="7156398" y="109470"/>
            <a:ext cx="2279587" cy="326451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b="12681"/>
          <a:stretch/>
        </p:blipFill>
        <p:spPr>
          <a:xfrm>
            <a:off x="9853026" y="3647187"/>
            <a:ext cx="2085659" cy="31153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454071" y="220242"/>
            <a:ext cx="5021325" cy="275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t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Instagram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вести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пропаганду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помогают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нам!</a:t>
            </a:r>
            <a:endParaRPr lang="ru-RU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b="13125"/>
          <a:stretch/>
        </p:blipFill>
        <p:spPr>
          <a:xfrm>
            <a:off x="9620627" y="109470"/>
            <a:ext cx="2253508" cy="326060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728"/>
          <a:stretch/>
        </p:blipFill>
        <p:spPr>
          <a:xfrm>
            <a:off x="319823" y="109470"/>
            <a:ext cx="2437836" cy="32606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6662"/>
          <a:stretch/>
        </p:blipFill>
        <p:spPr>
          <a:xfrm>
            <a:off x="2612163" y="3614737"/>
            <a:ext cx="2098413" cy="3147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 b="13490"/>
          <a:stretch/>
        </p:blipFill>
        <p:spPr>
          <a:xfrm>
            <a:off x="273394" y="3614737"/>
            <a:ext cx="2144841" cy="31478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32" y="3598512"/>
            <a:ext cx="2085659" cy="314782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b="12681"/>
          <a:stretch/>
        </p:blipFill>
        <p:spPr>
          <a:xfrm>
            <a:off x="9853025" y="3614737"/>
            <a:ext cx="2085659" cy="311537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>
          <a:xfrm>
            <a:off x="5070739" y="3582287"/>
            <a:ext cx="2085659" cy="314782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728"/>
          <a:stretch/>
        </p:blipFill>
        <p:spPr>
          <a:xfrm>
            <a:off x="366252" y="77020"/>
            <a:ext cx="2437836" cy="326060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6662"/>
          <a:stretch/>
        </p:blipFill>
        <p:spPr>
          <a:xfrm>
            <a:off x="2658592" y="3582287"/>
            <a:ext cx="2098413" cy="314782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 b="13490"/>
          <a:stretch/>
        </p:blipFill>
        <p:spPr>
          <a:xfrm>
            <a:off x="319823" y="3582287"/>
            <a:ext cx="2144841" cy="314782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37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5930"/>
          <a:stretch/>
        </p:blipFill>
        <p:spPr>
          <a:xfrm>
            <a:off x="4500384" y="2371651"/>
            <a:ext cx="3191232" cy="4314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8906"/>
          <a:stretch/>
        </p:blipFill>
        <p:spPr>
          <a:xfrm>
            <a:off x="10115549" y="3759616"/>
            <a:ext cx="1943101" cy="2926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6989"/>
          <a:stretch/>
        </p:blipFill>
        <p:spPr>
          <a:xfrm>
            <a:off x="100013" y="3671886"/>
            <a:ext cx="1897577" cy="3014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34" y="3759615"/>
            <a:ext cx="1869001" cy="2926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r="3153" b="14814"/>
          <a:stretch/>
        </p:blipFill>
        <p:spPr>
          <a:xfrm>
            <a:off x="2111891" y="3671886"/>
            <a:ext cx="1854914" cy="3014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9" b="14531"/>
          <a:stretch/>
        </p:blipFill>
        <p:spPr>
          <a:xfrm>
            <a:off x="418366" y="332960"/>
            <a:ext cx="1887081" cy="28960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13" r="-1318" b="18229"/>
          <a:stretch/>
        </p:blipFill>
        <p:spPr>
          <a:xfrm>
            <a:off x="8552960" y="332960"/>
            <a:ext cx="2924750" cy="31737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6294" y="111176"/>
            <a:ext cx="4249033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Дистанционные акции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«Здоровые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привычки на страже здоровья!»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178" y="167853"/>
            <a:ext cx="11682248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дошколёнок – здоровое будущее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17" y="1241929"/>
            <a:ext cx="3324787" cy="25628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3" y="1241929"/>
            <a:ext cx="3417150" cy="25628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50" y="1004236"/>
            <a:ext cx="3446736" cy="25628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3516487" y="3747595"/>
            <a:ext cx="4770261" cy="295324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846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59" y="0"/>
            <a:ext cx="12081641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14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Спортивная площадка  ДОУ полностью выполняет свою функциональную направленность.  Для проведения физкультурных занятий на свежем воздухе, соревнований и развлечений  она оборудована гимнастической скамейкой и лестницей, балансиром,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рукоходом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ямой для прыжков в длину, стойками для метания в цель, разметкой для метания на дальность, полосой для ходьбы и бега между предметами. </a:t>
            </a:r>
          </a:p>
        </p:txBody>
      </p:sp>
      <p:pic>
        <p:nvPicPr>
          <p:cNvPr id="3" name="Picture 4" descr="C:\Users\User\Documents\здесь фотографии\05января\DSCN0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74" y="4368756"/>
            <a:ext cx="3367548" cy="237888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ocuments\здесь фотографии\3 наш 2018\на спортивной площадке зимой\9412b32c-112f-4166-b290-25d7b2d2fca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10636" b="10388"/>
          <a:stretch/>
        </p:blipFill>
        <p:spPr bwMode="auto">
          <a:xfrm>
            <a:off x="110359" y="4366098"/>
            <a:ext cx="3203974" cy="238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Documents and Settings\Администратор\Мои документы\конкурсы\Лучший д с 2013\x_a1a835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12" y="4368756"/>
            <a:ext cx="3023386" cy="2376075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Администратор\Мои документы\Мои рисунки\Мишанова и др\x_9ac19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" y="2044054"/>
            <a:ext cx="3203975" cy="20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Администратор\Мои документы\Мои рисунки\Мишанова и др\x_c43b87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74" y="2044054"/>
            <a:ext cx="3367548" cy="2037275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здесь фотографии\3 наш 2018\на спортивной площадке зимой\03adec7a-6a8b-49da-838c-3e8a97b32ff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9885"/>
          <a:stretch/>
        </p:blipFill>
        <p:spPr bwMode="auto">
          <a:xfrm>
            <a:off x="4492011" y="2044054"/>
            <a:ext cx="3023386" cy="205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ocuments\здесь фотографии\3 наш 2018\на спортивной площадке зимой\9412b32c-112f-4166-b290-25d7b2d2fca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10636" b="10388"/>
          <a:stretch/>
        </p:blipFill>
        <p:spPr bwMode="auto">
          <a:xfrm>
            <a:off x="110359" y="4352232"/>
            <a:ext cx="3203974" cy="238154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Documents and Settings\Администратор\Мои документы\Мои рисунки\Мишанова и др\x_9ac19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" y="2030188"/>
            <a:ext cx="3203975" cy="203727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ocuments\здесь фотографии\3 наш 2018\на спортивной площадке зимой\03adec7a-6a8b-49da-838c-3e8a97b32ff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9885"/>
          <a:stretch/>
        </p:blipFill>
        <p:spPr bwMode="auto">
          <a:xfrm>
            <a:off x="4492011" y="2030188"/>
            <a:ext cx="3023386" cy="205114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2888"/>
            <a:ext cx="5353050" cy="322262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3600449"/>
            <a:ext cx="5295900" cy="311467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629400" y="429047"/>
            <a:ext cx="5029199" cy="22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у нас хорош,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 сада не найдешь!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танцуем, и играем!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здоровье укрепляем!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00449"/>
            <a:ext cx="5353050" cy="311467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744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12192000" y="-567556"/>
            <a:ext cx="4571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12192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по оздоровлению детей  применяются различные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сберегающий технологии.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 закаливания используются все природные факторы: солнце, воздух, вода, земля. Закаливающие мероприятия осуществляются круглый год, в зависимости от сезона и погоды.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Детям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нравятся спортивные и физкультурные досуги и праздники на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улице, экскурсии на спортивную площадку и  спортивную школу поселения.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ocuments\здесь фотографии\здесь старые фотографии\2 наш 2018\велопробег\1dfdeb42-23da-4758-bd25-6e90c15c5f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0" y="4106918"/>
            <a:ext cx="3419872" cy="256490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здесь фотографии\2 наш 2019\с тел Тат Ген\прогулки по временам года\прогулки зимой\IMG-20190225-WA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269" y="4106919"/>
            <a:ext cx="3397926" cy="256490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ocuments\здесь фотографии\2 наш 2019\с тел Тат Ген\экскурсии\IMG-20190405-WA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55" y="2400657"/>
            <a:ext cx="2028496" cy="209982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ocuments\здесь фотографии\3 наш 2018\фото предметно-развивающей среды\IMG_20181206_1037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/>
        </p:blipFill>
        <p:spPr bwMode="auto">
          <a:xfrm>
            <a:off x="3962399" y="2400657"/>
            <a:ext cx="2112579" cy="2099822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ocuments\здесь фотографии\здесь старые фотографии\2 наш 2018\с телефона Татьяны Геннадьевны\фототчет по лыжне\IMG-20180208-WA0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612" y="2112887"/>
            <a:ext cx="2565526" cy="1710651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Администратор\Мои документы\Мои рисунки\на экологической тропинке\DSCN16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5"/>
          <a:stretch/>
        </p:blipFill>
        <p:spPr bwMode="auto">
          <a:xfrm>
            <a:off x="4121788" y="4666593"/>
            <a:ext cx="4274244" cy="2005229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ocuments\здесь фотографии\2 наш 2019\с тел Тат Ген\экскурсии\IMG-20190405-WA00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" y="2112887"/>
            <a:ext cx="2672901" cy="180196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86" y="224658"/>
            <a:ext cx="4246179" cy="299150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87" y="3421118"/>
            <a:ext cx="4246178" cy="31373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18" y="3421118"/>
            <a:ext cx="4246179" cy="313733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/>
          <a:stretch/>
        </p:blipFill>
        <p:spPr>
          <a:xfrm>
            <a:off x="7078718" y="224658"/>
            <a:ext cx="4246179" cy="2991508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53" y="337592"/>
            <a:ext cx="2595777" cy="247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30" y="2930161"/>
            <a:ext cx="3584028" cy="268802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441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275896"/>
            <a:ext cx="3331779" cy="2861441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4" y="275897"/>
            <a:ext cx="3331779" cy="286144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9" y="275897"/>
            <a:ext cx="3331779" cy="2861440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3626069"/>
            <a:ext cx="3331779" cy="287720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8" y="3626069"/>
            <a:ext cx="3331779" cy="2877207"/>
          </a:xfrm>
          <a:prstGeom prst="round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03" y="3528766"/>
            <a:ext cx="2303859" cy="3071812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967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9" y="232301"/>
            <a:ext cx="10966219" cy="6168499"/>
          </a:xfrm>
          <a:prstGeom prst="round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86" y="2445759"/>
            <a:ext cx="1955186" cy="186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5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0" y="405723"/>
            <a:ext cx="10433693" cy="5868953"/>
          </a:xfrm>
          <a:prstGeom prst="round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30" y="654777"/>
            <a:ext cx="2582335" cy="246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0D3B6"/>
              </a:clrFrom>
              <a:clrTo>
                <a:srgbClr val="E0D3B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0" b="89914" l="10000" r="9528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1" y="654777"/>
            <a:ext cx="2582335" cy="246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9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/>
          <a:stretch/>
        </p:blipFill>
        <p:spPr>
          <a:xfrm>
            <a:off x="824635" y="346842"/>
            <a:ext cx="10489750" cy="6148552"/>
          </a:xfrm>
          <a:prstGeom prst="round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89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357</Words>
  <Application>Microsoft Office PowerPoint</Application>
  <PresentationFormat>Широкоэкранный</PresentationFormat>
  <Paragraphs>24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Дюймовочка</cp:lastModifiedBy>
  <cp:revision>7</cp:revision>
  <dcterms:created xsi:type="dcterms:W3CDTF">2022-03-10T09:22:52Z</dcterms:created>
  <dcterms:modified xsi:type="dcterms:W3CDTF">2022-03-10T10:17:57Z</dcterms:modified>
</cp:coreProperties>
</file>