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79" r:id="rId5"/>
    <p:sldId id="275" r:id="rId6"/>
    <p:sldId id="257" r:id="rId7"/>
    <p:sldId id="263" r:id="rId8"/>
    <p:sldId id="271" r:id="rId9"/>
    <p:sldId id="264" r:id="rId10"/>
    <p:sldId id="267" r:id="rId11"/>
    <p:sldId id="268" r:id="rId12"/>
    <p:sldId id="270" r:id="rId13"/>
    <p:sldId id="272" r:id="rId14"/>
    <p:sldId id="274" r:id="rId15"/>
    <p:sldId id="273" r:id="rId16"/>
    <p:sldId id="260" r:id="rId17"/>
    <p:sldId id="283" r:id="rId18"/>
    <p:sldId id="281" r:id="rId19"/>
    <p:sldId id="28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E7FE-6398-436D-B9FC-40FF29C5DD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529E-18B7-433A-8B23-600645204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706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E7FE-6398-436D-B9FC-40FF29C5DD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529E-18B7-433A-8B23-600645204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30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E7FE-6398-436D-B9FC-40FF29C5DD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529E-18B7-433A-8B23-600645204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06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E7FE-6398-436D-B9FC-40FF29C5DD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529E-18B7-433A-8B23-600645204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15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E7FE-6398-436D-B9FC-40FF29C5DD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529E-18B7-433A-8B23-600645204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980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E7FE-6398-436D-B9FC-40FF29C5DD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529E-18B7-433A-8B23-600645204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91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E7FE-6398-436D-B9FC-40FF29C5DD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529E-18B7-433A-8B23-600645204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30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E7FE-6398-436D-B9FC-40FF29C5DD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529E-18B7-433A-8B23-600645204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22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E7FE-6398-436D-B9FC-40FF29C5DD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529E-18B7-433A-8B23-600645204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81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E7FE-6398-436D-B9FC-40FF29C5DD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529E-18B7-433A-8B23-600645204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0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E7FE-6398-436D-B9FC-40FF29C5DD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529E-18B7-433A-8B23-600645204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31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2E7FE-6398-436D-B9FC-40FF29C5DD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C529E-18B7-433A-8B23-600645204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81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jpeg"/><Relationship Id="rId4" Type="http://schemas.openxmlformats.org/officeDocument/2006/relationships/image" Target="../media/image8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95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39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8.jpeg"/><Relationship Id="rId5" Type="http://schemas.openxmlformats.org/officeDocument/2006/relationships/image" Target="../media/image33.jpeg"/><Relationship Id="rId10" Type="http://schemas.openxmlformats.org/officeDocument/2006/relationships/image" Target="../media/image23.jpg"/><Relationship Id="rId4" Type="http://schemas.openxmlformats.org/officeDocument/2006/relationships/image" Target="../media/image32.jpeg"/><Relationship Id="rId9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" y="111273"/>
            <a:ext cx="1178718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4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</a:t>
            </a:r>
          </a:p>
          <a:p>
            <a:pPr algn="ctr"/>
            <a:r>
              <a:rPr lang="ru-RU" sz="4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общечеловеческих ценностей.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Дошкольный возраст – фундамент общего развития ребёнка, стартовый период всех высоких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человеческих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начал.</a:t>
            </a:r>
            <a:endParaRPr lang="ru-RU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2963" y="3527593"/>
            <a:ext cx="757237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Меняются времена, эпохи, люди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вечным остаётся стремление к добру, любви, свету, красоте, истине. Самое большое счастье для родителей- вырастить здоровых и высоконравственных детей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4611" r="6628" b="3746"/>
          <a:stretch/>
        </p:blipFill>
        <p:spPr>
          <a:xfrm>
            <a:off x="8901113" y="3639015"/>
            <a:ext cx="2857499" cy="302894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9013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789383"/>
            <a:ext cx="4414837" cy="505063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r="25738"/>
          <a:stretch/>
        </p:blipFill>
        <p:spPr>
          <a:xfrm>
            <a:off x="4846460" y="789383"/>
            <a:ext cx="3158205" cy="244911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60" y="3421855"/>
            <a:ext cx="3173950" cy="241815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2" b="18542"/>
          <a:stretch/>
        </p:blipFill>
        <p:spPr>
          <a:xfrm>
            <a:off x="8171045" y="789383"/>
            <a:ext cx="3616143" cy="505063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09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8" b="18807"/>
          <a:stretch/>
        </p:blipFill>
        <p:spPr>
          <a:xfrm>
            <a:off x="5870230" y="3671886"/>
            <a:ext cx="2787254" cy="302895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71463"/>
            <a:ext cx="5359902" cy="642937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3671886"/>
            <a:ext cx="2805706" cy="302895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04"/>
          <a:stretch/>
        </p:blipFill>
        <p:spPr>
          <a:xfrm>
            <a:off x="8929688" y="285750"/>
            <a:ext cx="2805706" cy="312896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30" y="285750"/>
            <a:ext cx="2787254" cy="312896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8372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82" y="298250"/>
            <a:ext cx="5640531" cy="634543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88" y="298249"/>
            <a:ext cx="4375961" cy="634543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238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51"/>
          <a:stretch/>
        </p:blipFill>
        <p:spPr>
          <a:xfrm>
            <a:off x="6995914" y="228600"/>
            <a:ext cx="4567436" cy="315753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3571872"/>
            <a:ext cx="5181600" cy="301466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3" y="228600"/>
            <a:ext cx="3154960" cy="315753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8" y="228600"/>
            <a:ext cx="2228849" cy="317182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9" y="3571872"/>
            <a:ext cx="5359401" cy="301466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7704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4" y="3700459"/>
            <a:ext cx="3771900" cy="282892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2"/>
          <a:stretch/>
        </p:blipFill>
        <p:spPr>
          <a:xfrm>
            <a:off x="6793307" y="390376"/>
            <a:ext cx="4017961" cy="303177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91" y="3700459"/>
            <a:ext cx="3771900" cy="282892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91" y="3700459"/>
            <a:ext cx="3013471" cy="282892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47" y="390377"/>
            <a:ext cx="4042367" cy="303177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1025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t="30453" b="9465"/>
          <a:stretch/>
        </p:blipFill>
        <p:spPr>
          <a:xfrm>
            <a:off x="1192412" y="4672012"/>
            <a:ext cx="4552950" cy="208597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7" r="5778"/>
          <a:stretch/>
        </p:blipFill>
        <p:spPr>
          <a:xfrm>
            <a:off x="1709144" y="2291837"/>
            <a:ext cx="3520082" cy="223364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1" b="7640"/>
          <a:stretch/>
        </p:blipFill>
        <p:spPr>
          <a:xfrm>
            <a:off x="2437211" y="186639"/>
            <a:ext cx="1991914" cy="194565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49" y="4250531"/>
            <a:ext cx="3343275" cy="250745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2132298"/>
            <a:ext cx="2519512" cy="188963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3" t="33124" r="12963" b="6251"/>
          <a:stretch/>
        </p:blipFill>
        <p:spPr>
          <a:xfrm>
            <a:off x="7988975" y="180268"/>
            <a:ext cx="1533912" cy="172343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7225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88"/>
          <a:stretch/>
        </p:blipFill>
        <p:spPr>
          <a:xfrm>
            <a:off x="472885" y="271461"/>
            <a:ext cx="5133976" cy="262890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4"/>
          <a:stretch/>
        </p:blipFill>
        <p:spPr>
          <a:xfrm>
            <a:off x="472885" y="3622291"/>
            <a:ext cx="4433422" cy="284280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3622291"/>
            <a:ext cx="4433422" cy="284280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6" b="9550"/>
          <a:stretch/>
        </p:blipFill>
        <p:spPr>
          <a:xfrm>
            <a:off x="5211109" y="3336131"/>
            <a:ext cx="1842152" cy="312896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09" y="271442"/>
            <a:ext cx="5133976" cy="262892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318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176" y="3646262"/>
            <a:ext cx="3939848" cy="284787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9" y="415800"/>
            <a:ext cx="3971949" cy="297896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9" y="3646262"/>
            <a:ext cx="3971949" cy="296318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1"/>
          <a:stretch/>
        </p:blipFill>
        <p:spPr>
          <a:xfrm>
            <a:off x="5187656" y="415800"/>
            <a:ext cx="1952675" cy="234977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7"/>
          <a:stretch/>
        </p:blipFill>
        <p:spPr>
          <a:xfrm>
            <a:off x="7823320" y="419680"/>
            <a:ext cx="3982704" cy="297508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25" y="3128963"/>
            <a:ext cx="2845338" cy="348048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15231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0" y="3389068"/>
            <a:ext cx="3705148" cy="277886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02" y="3389068"/>
            <a:ext cx="3705148" cy="277886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/>
          <a:stretch/>
        </p:blipFill>
        <p:spPr>
          <a:xfrm>
            <a:off x="5009430" y="2999886"/>
            <a:ext cx="2036571" cy="355722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t="8836"/>
          <a:stretch/>
        </p:blipFill>
        <p:spPr>
          <a:xfrm>
            <a:off x="4027881" y="534179"/>
            <a:ext cx="4107587" cy="215202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r="18976" b="20119"/>
          <a:stretch/>
        </p:blipFill>
        <p:spPr>
          <a:xfrm>
            <a:off x="8351151" y="275602"/>
            <a:ext cx="3402699" cy="266918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29"/>
          <a:stretch/>
        </p:blipFill>
        <p:spPr>
          <a:xfrm>
            <a:off x="416700" y="275601"/>
            <a:ext cx="3395498" cy="266918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1995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85712" y="413829"/>
            <a:ext cx="289149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endParaRPr lang="ru-RU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4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7" y="2917217"/>
            <a:ext cx="4892427" cy="3669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36" y="2917217"/>
            <a:ext cx="4892426" cy="366932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E0D3B6"/>
              </a:clrFrom>
              <a:clrTo>
                <a:srgbClr val="E0D3B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10" b="89914" l="10000" r="9528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7" t="5838" r="2403" b="8538"/>
          <a:stretch/>
        </p:blipFill>
        <p:spPr bwMode="auto">
          <a:xfrm>
            <a:off x="7401778" y="425329"/>
            <a:ext cx="2376265" cy="211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4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38" y="271463"/>
            <a:ext cx="4622641" cy="329056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3818038"/>
            <a:ext cx="4931703" cy="284387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51" y="3818039"/>
            <a:ext cx="4907591" cy="284387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88" y="785813"/>
            <a:ext cx="2831753" cy="210338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785813"/>
            <a:ext cx="2780984" cy="210338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6355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604" y="3145271"/>
            <a:ext cx="2040255" cy="345555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25" y="3145271"/>
            <a:ext cx="1943749" cy="345555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626" y="3145271"/>
            <a:ext cx="2058225" cy="345555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359" y="3145271"/>
            <a:ext cx="1906737" cy="338683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0" y="3146853"/>
            <a:ext cx="2072383" cy="345397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" b="21667"/>
          <a:stretch/>
        </p:blipFill>
        <p:spPr>
          <a:xfrm>
            <a:off x="6491360" y="466121"/>
            <a:ext cx="2083197" cy="237177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87"/>
          <a:stretch/>
        </p:blipFill>
        <p:spPr>
          <a:xfrm>
            <a:off x="749264" y="466121"/>
            <a:ext cx="2358173" cy="233785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37"/>
          <a:stretch/>
        </p:blipFill>
        <p:spPr>
          <a:xfrm>
            <a:off x="9093742" y="466121"/>
            <a:ext cx="2339007" cy="237177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22" y="466121"/>
            <a:ext cx="2238503" cy="237177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847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134" y="3590634"/>
            <a:ext cx="5211751" cy="293161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76" y="2700338"/>
            <a:ext cx="2121694" cy="390763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38" y="488156"/>
            <a:ext cx="3902075" cy="292655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2" y="2700338"/>
            <a:ext cx="2177951" cy="382190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r="9069"/>
          <a:stretch/>
        </p:blipFill>
        <p:spPr>
          <a:xfrm>
            <a:off x="8599885" y="488156"/>
            <a:ext cx="2828925" cy="189309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2" y="488156"/>
            <a:ext cx="2750649" cy="189309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8629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3" y="514349"/>
            <a:ext cx="6567250" cy="582930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2"/>
          <a:stretch/>
        </p:blipFill>
        <p:spPr>
          <a:xfrm>
            <a:off x="7513759" y="514350"/>
            <a:ext cx="4073404" cy="582929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9928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/>
          <a:stretch/>
        </p:blipFill>
        <p:spPr>
          <a:xfrm>
            <a:off x="7790260" y="367613"/>
            <a:ext cx="3817144" cy="254379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92" y="1125752"/>
            <a:ext cx="2662237" cy="199667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2" r="10662"/>
          <a:stretch/>
        </p:blipFill>
        <p:spPr>
          <a:xfrm>
            <a:off x="4467799" y="3686198"/>
            <a:ext cx="3271838" cy="271461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>
          <a:xfrm>
            <a:off x="817959" y="367613"/>
            <a:ext cx="3817144" cy="252502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" y="3686198"/>
            <a:ext cx="3333738" cy="271461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739" y="3729078"/>
            <a:ext cx="3295631" cy="271461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20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11" y="5176590"/>
            <a:ext cx="2103295" cy="157747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12448" r="5553" b="4391"/>
          <a:stretch/>
        </p:blipFill>
        <p:spPr>
          <a:xfrm>
            <a:off x="5301772" y="2857199"/>
            <a:ext cx="1628775" cy="202882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1"/>
          <a:stretch/>
        </p:blipFill>
        <p:spPr>
          <a:xfrm>
            <a:off x="9297474" y="5196993"/>
            <a:ext cx="1954646" cy="155706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"/>
          <a:stretch/>
        </p:blipFill>
        <p:spPr>
          <a:xfrm>
            <a:off x="8921959" y="2862682"/>
            <a:ext cx="2832059" cy="203556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4"/>
          <a:stretch/>
        </p:blipFill>
        <p:spPr>
          <a:xfrm>
            <a:off x="7109898" y="2862682"/>
            <a:ext cx="1632710" cy="197680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005" y="2855026"/>
            <a:ext cx="1532416" cy="204322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7" b="25148"/>
          <a:stretch/>
        </p:blipFill>
        <p:spPr>
          <a:xfrm>
            <a:off x="3913109" y="5026095"/>
            <a:ext cx="4406100" cy="183190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6" r="14904" b="1871"/>
          <a:stretch/>
        </p:blipFill>
        <p:spPr>
          <a:xfrm>
            <a:off x="8742608" y="346191"/>
            <a:ext cx="3011410" cy="2339512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4" b="27080"/>
          <a:stretch/>
        </p:blipFill>
        <p:spPr>
          <a:xfrm>
            <a:off x="642165" y="343757"/>
            <a:ext cx="2947840" cy="2341946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5" y="2821880"/>
            <a:ext cx="2768489" cy="207636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/>
          <a:stretch/>
        </p:blipFill>
        <p:spPr>
          <a:xfrm>
            <a:off x="4314825" y="343757"/>
            <a:ext cx="3671887" cy="225439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534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2917" b="9583"/>
          <a:stretch/>
        </p:blipFill>
        <p:spPr>
          <a:xfrm>
            <a:off x="4499660" y="3529014"/>
            <a:ext cx="3598737" cy="272459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r="5104"/>
          <a:stretch/>
        </p:blipFill>
        <p:spPr>
          <a:xfrm>
            <a:off x="8558213" y="3279318"/>
            <a:ext cx="2828925" cy="297429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2"/>
          <a:stretch/>
        </p:blipFill>
        <p:spPr>
          <a:xfrm>
            <a:off x="1253159" y="3279318"/>
            <a:ext cx="2786686" cy="297429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b="10834"/>
          <a:stretch/>
        </p:blipFill>
        <p:spPr>
          <a:xfrm>
            <a:off x="8529637" y="706940"/>
            <a:ext cx="2688447" cy="234879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5"/>
          <a:stretch/>
        </p:blipFill>
        <p:spPr>
          <a:xfrm>
            <a:off x="4499660" y="515992"/>
            <a:ext cx="3598737" cy="276332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8"/>
          <a:stretch/>
        </p:blipFill>
        <p:spPr>
          <a:xfrm>
            <a:off x="1253159" y="739575"/>
            <a:ext cx="2786686" cy="231616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012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1" y="3862387"/>
            <a:ext cx="5221878" cy="253841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9" b="16145"/>
          <a:stretch/>
        </p:blipFill>
        <p:spPr>
          <a:xfrm>
            <a:off x="8932087" y="3862385"/>
            <a:ext cx="2743149" cy="253841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4" y="3862386"/>
            <a:ext cx="2743149" cy="253841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87" y="819297"/>
            <a:ext cx="2349063" cy="244316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1" y="614363"/>
            <a:ext cx="5221878" cy="2853035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0"/>
          <a:stretch/>
        </p:blipFill>
        <p:spPr>
          <a:xfrm>
            <a:off x="724892" y="819298"/>
            <a:ext cx="2499101" cy="2443163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76169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37</Words>
  <Application>Microsoft Office PowerPoint</Application>
  <PresentationFormat>Широкоэкранный</PresentationFormat>
  <Paragraphs>12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Дюймовочка</dc:creator>
  <cp:lastModifiedBy>Дюймовочка</cp:lastModifiedBy>
  <cp:revision>60</cp:revision>
  <dcterms:created xsi:type="dcterms:W3CDTF">2021-05-26T06:31:09Z</dcterms:created>
  <dcterms:modified xsi:type="dcterms:W3CDTF">2022-03-10T09:57:47Z</dcterms:modified>
</cp:coreProperties>
</file>