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14.03.23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786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0" y="188640"/>
            <a:ext cx="8175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2060848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Проект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а тему: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Приобщение детей к общечеловеческим  ценностям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Тесная работа с родителями</a:t>
            </a:r>
            <a:endParaRPr lang="ru-RU" dirty="0"/>
          </a:p>
        </p:txBody>
      </p:sp>
      <p:pic>
        <p:nvPicPr>
          <p:cNvPr id="9218" name="Picture 2" descr="C:\Users\User\Desktop\Воспитатель\фотки\Новая папка (16)\Таныштырылга\20180222_114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2348706"/>
            <a:ext cx="3034680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Воспитатель\фотки\Новая папка (16)\Таныштырылга\20180322_1813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Воспитатель\фотки\Новая папка (16)\IMG_20190306_171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08" y="2423758"/>
            <a:ext cx="2973616" cy="20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 (13)\IMG_20221121_105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Новая папка (13)\IMG_20221121_164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11267" name="Picture 3" descr="C:\Users\User\Desktop\Новая папка (13)\IMG_20221121_112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Новая папка (13)\IMG_20221121_165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979712" y="2420888"/>
            <a:ext cx="6707088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1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 для презентации\1614804973_38-p-fon-dlya-prezentatsii-detskii-sad-4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628"/>
            <a:ext cx="91576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404664"/>
            <a:ext cx="2376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772816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Приобщение к общечеловеческим ценностям, формирование у обучающихся адекватного этим ценностям поведения и нравственных основ личности.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Формирование у них осознания собственного «Я», помочь в самосовершенствованию. 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Развитие гражданского сознательного, эмоционально волевого, действенного отношения к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User\Desktop\%D0%A4%D0%BE%D0%BD%D1%8B %D0%B4%D0%BB%D1%8F %D0%BF%D1%80%D0%B5%D0%B7%D0%B5%D0%BD%D1%82%D0%B0%D1%86%D0%B8%D0%B8\1614805004_31-p-fon-dlya-prezentatsii-detskii-sad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User\Desktop\%D0%A4%D0%BE%D0%BD%D1%8B %D0%B4%D0%BB%D1%8F %D0%BF%D1%80%D0%B5%D0%B7%D0%B5%D0%BD%D1%82%D0%B0%D1%86%D0%B8%D0%B8\1614805004_31-p-fon-dlya-prezentatsii-detskii-sad-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376" y="1791494"/>
            <a:ext cx="8360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Активизация инициативы, самостоятельности, чувство ответственности через дальнейшее развитие системы, самоуправления детей</a:t>
            </a:r>
          </a:p>
          <a:p>
            <a:pPr>
              <a:lnSpc>
                <a:spcPct val="20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Развитие умение планировать, организовывать и анализировать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60390" y="612031"/>
            <a:ext cx="2623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2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ны для презентации\1667456145_3-6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305341"/>
            <a:ext cx="77048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Обеспечение интеллектуального личностного развития ребёнка.</a:t>
            </a:r>
          </a:p>
          <a:p>
            <a:pPr algn="just">
              <a:lnSpc>
                <a:spcPct val="200000"/>
              </a:lnSpc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Приобщение детей к общечеловеческим  ценностям.</a:t>
            </a:r>
          </a:p>
          <a:p>
            <a:pPr algn="just">
              <a:lnSpc>
                <a:spcPct val="200000"/>
              </a:lnSpc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Взаимодействие с семьей для обеспечения  полноценного развития ребенка</a:t>
            </a:r>
          </a:p>
          <a:p>
            <a:pPr algn="just">
              <a:lnSpc>
                <a:spcPct val="200000"/>
              </a:lnSpc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Развития познавательно-исследовательский деятельности у детей дошкольного возраста.</a:t>
            </a:r>
          </a:p>
          <a:p>
            <a:pPr algn="just">
              <a:lnSpc>
                <a:spcPct val="200000"/>
              </a:lnSpc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Обеспечение наглядности образовательного процесса, что способствует взаимодействию дошкольного учреждения с семьей и социумом.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818" y="414019"/>
            <a:ext cx="6819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проекта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5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ны для презентации\1674865036_top-fon-com-p-fon-dlya-prezentatsii-po-izo-dlya-dete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будни.                                Коллективные работы в группе</a:t>
            </a:r>
            <a:endParaRPr lang="ru-RU" dirty="0"/>
          </a:p>
        </p:txBody>
      </p:sp>
      <p:pic>
        <p:nvPicPr>
          <p:cNvPr id="4099" name="Picture 3" descr="C:\Users\User\Desktop\Новая папка (3)\Camera\20130108_083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2588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 (3)\Camera\20130108_110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ны для презентации\i-4-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0"/>
            <a:ext cx="9131384" cy="68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дружная группа</a:t>
            </a:r>
            <a:endParaRPr lang="ru-RU" dirty="0"/>
          </a:p>
        </p:txBody>
      </p:sp>
      <p:pic>
        <p:nvPicPr>
          <p:cNvPr id="5123" name="Picture 3" descr="C:\Users\User\Desktop\Новая папка (3)\Camera\20130303_0929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 (3)\Camera\20150224_115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ны для презентации\i-26-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Приобщение детей к тувинской традиции</a:t>
            </a:r>
            <a:endParaRPr lang="ru-RU" dirty="0"/>
          </a:p>
        </p:txBody>
      </p:sp>
      <p:pic>
        <p:nvPicPr>
          <p:cNvPr id="6147" name="Picture 3" descr="C:\Users\User\Desktop\Новая папка (3)\Camera\20150225_1637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 (3)\Camera\20150225_165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будущее защитники</a:t>
            </a:r>
            <a:endParaRPr lang="ru-RU" dirty="0"/>
          </a:p>
        </p:txBody>
      </p:sp>
      <p:pic>
        <p:nvPicPr>
          <p:cNvPr id="7170" name="Picture 2" descr="C:\Users\User\Desktop\Воспитатель\фотки\20191011_164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Воспитатель\фотки\Новая папка (16)\Таныштырылга\20180222_113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звёзды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0386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esktop\Воспитатель\фотки\Новая папка (16)\Таныштырылга\20180517_141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06" y="1988840"/>
            <a:ext cx="38243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будни.                                Коллективные работы в группе</vt:lpstr>
      <vt:lpstr>Наша дружная группа</vt:lpstr>
      <vt:lpstr>Приобщение детей к тувинской традиции</vt:lpstr>
      <vt:lpstr>Наши будущее защитники</vt:lpstr>
      <vt:lpstr>Наши звёзды</vt:lpstr>
      <vt:lpstr>Тесная работа с родителями</vt:lpstr>
      <vt:lpstr>Презентация PowerPoint</vt:lpstr>
      <vt:lpstr>Наше творчество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2023-03-14T10:26:40Z</dcterms:created>
  <dcterms:modified xsi:type="dcterms:W3CDTF">2023-03-14T13:18:20Z</dcterms:modified>
</cp:coreProperties>
</file>